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62" r:id="rId3"/>
    <p:sldId id="277" r:id="rId4"/>
    <p:sldId id="290" r:id="rId5"/>
    <p:sldId id="307" r:id="rId6"/>
    <p:sldId id="306" r:id="rId7"/>
    <p:sldId id="301" r:id="rId8"/>
    <p:sldId id="302" r:id="rId9"/>
    <p:sldId id="291" r:id="rId10"/>
    <p:sldId id="263" r:id="rId11"/>
    <p:sldId id="299" r:id="rId12"/>
    <p:sldId id="300" r:id="rId13"/>
    <p:sldId id="286" r:id="rId14"/>
    <p:sldId id="304" r:id="rId15"/>
    <p:sldId id="305" r:id="rId16"/>
    <p:sldId id="285" r:id="rId17"/>
    <p:sldId id="289" r:id="rId18"/>
    <p:sldId id="280" r:id="rId19"/>
    <p:sldId id="281" r:id="rId20"/>
    <p:sldId id="330" r:id="rId21"/>
    <p:sldId id="303" r:id="rId22"/>
    <p:sldId id="283" r:id="rId23"/>
    <p:sldId id="331" r:id="rId24"/>
    <p:sldId id="332" r:id="rId25"/>
    <p:sldId id="297" r:id="rId26"/>
    <p:sldId id="334" r:id="rId27"/>
    <p:sldId id="335" r:id="rId28"/>
    <p:sldId id="336" r:id="rId29"/>
    <p:sldId id="333" r:id="rId30"/>
    <p:sldId id="339" r:id="rId31"/>
    <p:sldId id="298" r:id="rId32"/>
    <p:sldId id="337" r:id="rId33"/>
    <p:sldId id="338" r:id="rId34"/>
    <p:sldId id="294" r:id="rId35"/>
    <p:sldId id="310" r:id="rId36"/>
    <p:sldId id="314" r:id="rId37"/>
    <p:sldId id="313" r:id="rId38"/>
    <p:sldId id="318" r:id="rId39"/>
    <p:sldId id="317" r:id="rId40"/>
    <p:sldId id="319" r:id="rId41"/>
    <p:sldId id="312" r:id="rId42"/>
    <p:sldId id="315" r:id="rId43"/>
    <p:sldId id="322" r:id="rId44"/>
    <p:sldId id="323" r:id="rId45"/>
    <p:sldId id="324" r:id="rId46"/>
    <p:sldId id="325" r:id="rId47"/>
    <p:sldId id="328" r:id="rId48"/>
    <p:sldId id="329" r:id="rId49"/>
    <p:sldId id="327" r:id="rId50"/>
    <p:sldId id="288" r:id="rId51"/>
    <p:sldId id="293" r:id="rId52"/>
    <p:sldId id="340" r:id="rId53"/>
    <p:sldId id="341" r:id="rId54"/>
    <p:sldId id="342" r:id="rId55"/>
    <p:sldId id="326" r:id="rId56"/>
    <p:sldId id="309" r:id="rId57"/>
    <p:sldId id="34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pos="576" userDrawn="1">
          <p15:clr>
            <a:srgbClr val="A4A3A4"/>
          </p15:clr>
        </p15:guide>
        <p15:guide id="5" pos="71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FF89"/>
    <a:srgbClr val="F6D86D"/>
    <a:srgbClr val="ECD070"/>
    <a:srgbClr val="FBEB9C"/>
    <a:srgbClr val="01CEAF"/>
    <a:srgbClr val="2F35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89448" autoAdjust="0"/>
  </p:normalViewPr>
  <p:slideViewPr>
    <p:cSldViewPr snapToGrid="0" showGuides="1">
      <p:cViewPr varScale="1">
        <p:scale>
          <a:sx n="97" d="100"/>
          <a:sy n="97" d="100"/>
        </p:scale>
        <p:origin x="1914" y="84"/>
      </p:cViewPr>
      <p:guideLst>
        <p:guide pos="3840"/>
        <p:guide orient="horz" pos="2160"/>
        <p:guide pos="576"/>
        <p:guide pos="710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3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C27093-E887-4FE9-A5AF-D541840A6ED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66B1703-F540-47F6-9F91-9AC6051A6DC5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67000"/>
          </a:schemeClr>
        </a:solidFill>
        <a:ln>
          <a:noFill/>
        </a:ln>
      </dgm:spPr>
      <dgm:t>
        <a:bodyPr/>
        <a:lstStyle/>
        <a:p>
          <a:r>
            <a:rPr lang="en-GB" sz="1400" dirty="0">
              <a:latin typeface="Gill Sans MT" panose="020B0502020104020203" pitchFamily="34" charset="0"/>
            </a:rPr>
            <a:t>Get ISOs</a:t>
          </a:r>
        </a:p>
      </dgm:t>
    </dgm:pt>
    <dgm:pt modelId="{904CFB5D-BDA4-4592-AB07-277E5FA8EE35}" type="parTrans" cxnId="{A722CB03-FF50-472B-9ED7-C3042ABD0563}">
      <dgm:prSet/>
      <dgm:spPr/>
      <dgm:t>
        <a:bodyPr/>
        <a:lstStyle/>
        <a:p>
          <a:endParaRPr lang="en-GB"/>
        </a:p>
      </dgm:t>
    </dgm:pt>
    <dgm:pt modelId="{050825F8-798A-43B2-889A-C27C47661F2D}" type="sibTrans" cxnId="{A722CB03-FF50-472B-9ED7-C3042ABD0563}">
      <dgm:prSet/>
      <dgm:spPr/>
      <dgm:t>
        <a:bodyPr/>
        <a:lstStyle/>
        <a:p>
          <a:endParaRPr lang="en-GB"/>
        </a:p>
      </dgm:t>
    </dgm:pt>
    <dgm:pt modelId="{9A09D820-B005-4383-9472-7338CCD4515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67000"/>
          </a:schemeClr>
        </a:solidFill>
        <a:ln>
          <a:noFill/>
        </a:ln>
      </dgm:spPr>
      <dgm:t>
        <a:bodyPr/>
        <a:lstStyle/>
        <a:p>
          <a:r>
            <a:rPr lang="en-GB" sz="1400" dirty="0">
              <a:latin typeface="Gill Sans MT" panose="020B0502020104020203" pitchFamily="34" charset="0"/>
            </a:rPr>
            <a:t>Virtual boxes / Terraform</a:t>
          </a:r>
        </a:p>
      </dgm:t>
    </dgm:pt>
    <dgm:pt modelId="{990B652B-6ADF-4747-9FC9-79023E2099F0}" type="parTrans" cxnId="{5FB61EA5-D190-48F5-955D-A0D4BABE5DD8}">
      <dgm:prSet/>
      <dgm:spPr/>
      <dgm:t>
        <a:bodyPr/>
        <a:lstStyle/>
        <a:p>
          <a:endParaRPr lang="en-GB"/>
        </a:p>
      </dgm:t>
    </dgm:pt>
    <dgm:pt modelId="{EBDCFFFB-4664-454B-9A18-56C2D3B02E1E}" type="sibTrans" cxnId="{5FB61EA5-D190-48F5-955D-A0D4BABE5DD8}">
      <dgm:prSet/>
      <dgm:spPr/>
      <dgm:t>
        <a:bodyPr/>
        <a:lstStyle/>
        <a:p>
          <a:endParaRPr lang="en-GB"/>
        </a:p>
      </dgm:t>
    </dgm:pt>
    <dgm:pt modelId="{EF5C0810-345E-43AB-B5BC-6B35717E99BB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67000"/>
          </a:schemeClr>
        </a:solidFill>
        <a:ln>
          <a:noFill/>
        </a:ln>
      </dgm:spPr>
      <dgm:t>
        <a:bodyPr/>
        <a:lstStyle/>
        <a:p>
          <a:r>
            <a:rPr lang="en-GB" sz="1400" dirty="0">
              <a:latin typeface="Gill Sans MT" panose="020B0502020104020203" pitchFamily="34" charset="0"/>
            </a:rPr>
            <a:t>Software Pre-</a:t>
          </a:r>
          <a:r>
            <a:rPr lang="en-GB" sz="1400" dirty="0" err="1">
              <a:latin typeface="Gill Sans MT" panose="020B0502020104020203" pitchFamily="34" charset="0"/>
            </a:rPr>
            <a:t>Reqs</a:t>
          </a:r>
          <a:endParaRPr lang="en-GB" sz="1400" dirty="0">
            <a:latin typeface="Gill Sans MT" panose="020B0502020104020203" pitchFamily="34" charset="0"/>
          </a:endParaRPr>
        </a:p>
      </dgm:t>
    </dgm:pt>
    <dgm:pt modelId="{7D045BC3-C594-4C86-948C-2170404F6524}" type="parTrans" cxnId="{58B61D80-E1F5-4CA4-9CAF-4E41F9E0B13E}">
      <dgm:prSet/>
      <dgm:spPr/>
      <dgm:t>
        <a:bodyPr/>
        <a:lstStyle/>
        <a:p>
          <a:endParaRPr lang="en-GB"/>
        </a:p>
      </dgm:t>
    </dgm:pt>
    <dgm:pt modelId="{744089D0-E253-4ED4-832F-E3D02E8099C7}" type="sibTrans" cxnId="{58B61D80-E1F5-4CA4-9CAF-4E41F9E0B13E}">
      <dgm:prSet/>
      <dgm:spPr/>
      <dgm:t>
        <a:bodyPr/>
        <a:lstStyle/>
        <a:p>
          <a:endParaRPr lang="en-GB"/>
        </a:p>
      </dgm:t>
    </dgm:pt>
    <dgm:pt modelId="{FE610EE7-7824-4FC2-BA9B-90F29A2B1D5D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67000"/>
          </a:schemeClr>
        </a:solidFill>
        <a:ln>
          <a:noFill/>
        </a:ln>
      </dgm:spPr>
      <dgm:t>
        <a:bodyPr/>
        <a:lstStyle/>
        <a:p>
          <a:r>
            <a:rPr lang="en-GB" sz="1400" dirty="0">
              <a:latin typeface="Gill Sans MT" panose="020B0502020104020203" pitchFamily="34" charset="0"/>
            </a:rPr>
            <a:t>Add Active Directory Role</a:t>
          </a:r>
        </a:p>
      </dgm:t>
    </dgm:pt>
    <dgm:pt modelId="{183B9687-730C-4FE4-BD8A-5FD870C32523}" type="parTrans" cxnId="{0D71492D-3DAA-4DB8-88DD-6876C320A5FB}">
      <dgm:prSet/>
      <dgm:spPr/>
      <dgm:t>
        <a:bodyPr/>
        <a:lstStyle/>
        <a:p>
          <a:endParaRPr lang="en-GB"/>
        </a:p>
      </dgm:t>
    </dgm:pt>
    <dgm:pt modelId="{03AD0772-321C-4DB3-9CBD-FC58B4D08F88}" type="sibTrans" cxnId="{0D71492D-3DAA-4DB8-88DD-6876C320A5FB}">
      <dgm:prSet/>
      <dgm:spPr/>
      <dgm:t>
        <a:bodyPr/>
        <a:lstStyle/>
        <a:p>
          <a:endParaRPr lang="en-GB"/>
        </a:p>
      </dgm:t>
    </dgm:pt>
    <dgm:pt modelId="{9D6B0D6E-C0BF-4419-A468-E52FF626E0D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67000"/>
          </a:schemeClr>
        </a:solidFill>
        <a:ln>
          <a:noFill/>
        </a:ln>
      </dgm:spPr>
      <dgm:t>
        <a:bodyPr/>
        <a:lstStyle/>
        <a:p>
          <a:r>
            <a:rPr lang="en-GB" sz="1400" dirty="0">
              <a:latin typeface="Gill Sans MT" panose="020B0502020104020203" pitchFamily="34" charset="0"/>
            </a:rPr>
            <a:t>Groups &amp; Users</a:t>
          </a:r>
        </a:p>
      </dgm:t>
    </dgm:pt>
    <dgm:pt modelId="{D0AF1A3D-EF73-44A0-9DB6-DA6AD9B5BCB0}" type="parTrans" cxnId="{FB748A2C-2E0F-4006-A832-34A1C38C23A4}">
      <dgm:prSet/>
      <dgm:spPr/>
      <dgm:t>
        <a:bodyPr/>
        <a:lstStyle/>
        <a:p>
          <a:endParaRPr lang="en-GB"/>
        </a:p>
      </dgm:t>
    </dgm:pt>
    <dgm:pt modelId="{C743FDE1-ED63-426D-A108-7C555E3B8AAF}" type="sibTrans" cxnId="{FB748A2C-2E0F-4006-A832-34A1C38C23A4}">
      <dgm:prSet/>
      <dgm:spPr/>
      <dgm:t>
        <a:bodyPr/>
        <a:lstStyle/>
        <a:p>
          <a:endParaRPr lang="en-GB"/>
        </a:p>
      </dgm:t>
    </dgm:pt>
    <dgm:pt modelId="{BE52B5A4-3FB3-4FB9-A3D2-C7172F711E4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67000"/>
          </a:schemeClr>
        </a:solidFill>
        <a:ln>
          <a:noFill/>
        </a:ln>
      </dgm:spPr>
      <dgm:t>
        <a:bodyPr/>
        <a:lstStyle/>
        <a:p>
          <a:r>
            <a:rPr lang="en-GB" sz="1400" dirty="0">
              <a:latin typeface="Gill Sans MT" panose="020B0502020104020203" pitchFamily="34" charset="0"/>
            </a:rPr>
            <a:t>Additional Servers</a:t>
          </a:r>
        </a:p>
      </dgm:t>
    </dgm:pt>
    <dgm:pt modelId="{6C2E0FFD-C532-48FB-B02F-EC317DC49397}" type="parTrans" cxnId="{0D3F4619-AB81-4174-BE48-E66E5DDCD405}">
      <dgm:prSet/>
      <dgm:spPr/>
      <dgm:t>
        <a:bodyPr/>
        <a:lstStyle/>
        <a:p>
          <a:endParaRPr lang="en-GB"/>
        </a:p>
      </dgm:t>
    </dgm:pt>
    <dgm:pt modelId="{46C0AE21-897C-4825-967F-8286D16EA9ED}" type="sibTrans" cxnId="{0D3F4619-AB81-4174-BE48-E66E5DDCD405}">
      <dgm:prSet/>
      <dgm:spPr/>
      <dgm:t>
        <a:bodyPr/>
        <a:lstStyle/>
        <a:p>
          <a:endParaRPr lang="en-GB"/>
        </a:p>
      </dgm:t>
    </dgm:pt>
    <dgm:pt modelId="{2990417B-C8DE-4F13-A37A-003CAF01FFF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67000"/>
          </a:schemeClr>
        </a:solidFill>
        <a:ln>
          <a:noFill/>
        </a:ln>
      </dgm:spPr>
      <dgm:t>
        <a:bodyPr/>
        <a:lstStyle/>
        <a:p>
          <a:r>
            <a:rPr lang="en-GB" sz="1400" dirty="0">
              <a:latin typeface="Gill Sans MT" panose="020B0502020104020203" pitchFamily="34" charset="0"/>
            </a:rPr>
            <a:t>Workstation Config</a:t>
          </a:r>
        </a:p>
      </dgm:t>
    </dgm:pt>
    <dgm:pt modelId="{A280FDF3-30A2-48B7-9AA3-E72F119BA2FA}" type="parTrans" cxnId="{9BE34B35-C869-41B4-9A27-B21C2874635C}">
      <dgm:prSet/>
      <dgm:spPr/>
      <dgm:t>
        <a:bodyPr/>
        <a:lstStyle/>
        <a:p>
          <a:endParaRPr lang="en-GB"/>
        </a:p>
      </dgm:t>
    </dgm:pt>
    <dgm:pt modelId="{BF9C07C8-88E3-4908-8351-844B69024FB9}" type="sibTrans" cxnId="{9BE34B35-C869-41B4-9A27-B21C2874635C}">
      <dgm:prSet/>
      <dgm:spPr/>
      <dgm:t>
        <a:bodyPr/>
        <a:lstStyle/>
        <a:p>
          <a:endParaRPr lang="en-GB"/>
        </a:p>
      </dgm:t>
    </dgm:pt>
    <dgm:pt modelId="{01BB4B58-A629-4B3C-871B-6F7718852276}" type="pres">
      <dgm:prSet presAssocID="{90C27093-E887-4FE9-A5AF-D541840A6ED1}" presName="rootnode" presStyleCnt="0">
        <dgm:presLayoutVars>
          <dgm:chMax/>
          <dgm:chPref/>
          <dgm:dir/>
          <dgm:animLvl val="lvl"/>
        </dgm:presLayoutVars>
      </dgm:prSet>
      <dgm:spPr/>
    </dgm:pt>
    <dgm:pt modelId="{147678A6-713F-48FE-9C83-AA29128E4375}" type="pres">
      <dgm:prSet presAssocID="{166B1703-F540-47F6-9F91-9AC6051A6DC5}" presName="composite" presStyleCnt="0"/>
      <dgm:spPr/>
    </dgm:pt>
    <dgm:pt modelId="{A9F166A1-E135-4053-A641-04B1461AB0DD}" type="pres">
      <dgm:prSet presAssocID="{166B1703-F540-47F6-9F91-9AC6051A6DC5}" presName="bentUpArrow1" presStyleLbl="alignImgPlace1" presStyleIdx="0" presStyleCnt="6"/>
      <dgm:spPr/>
    </dgm:pt>
    <dgm:pt modelId="{85EBF222-F0F4-4430-BCC4-0A80C6C238B1}" type="pres">
      <dgm:prSet presAssocID="{166B1703-F540-47F6-9F91-9AC6051A6DC5}" presName="ParentText" presStyleLbl="node1" presStyleIdx="0" presStyleCnt="7" custScaleX="118541" custScaleY="116392">
        <dgm:presLayoutVars>
          <dgm:chMax val="1"/>
          <dgm:chPref val="1"/>
          <dgm:bulletEnabled val="1"/>
        </dgm:presLayoutVars>
      </dgm:prSet>
      <dgm:spPr/>
    </dgm:pt>
    <dgm:pt modelId="{4C07DA09-4D36-4FF3-94AD-696F83757354}" type="pres">
      <dgm:prSet presAssocID="{166B1703-F540-47F6-9F91-9AC6051A6DC5}" presName="Child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B87A083C-11A0-4697-8FD4-D8336D1F2387}" type="pres">
      <dgm:prSet presAssocID="{050825F8-798A-43B2-889A-C27C47661F2D}" presName="sibTrans" presStyleCnt="0"/>
      <dgm:spPr/>
    </dgm:pt>
    <dgm:pt modelId="{EBE62A74-14EA-41DE-B88A-EAF742008DD7}" type="pres">
      <dgm:prSet presAssocID="{9A09D820-B005-4383-9472-7338CCD4515C}" presName="composite" presStyleCnt="0"/>
      <dgm:spPr/>
    </dgm:pt>
    <dgm:pt modelId="{69261F04-ACD7-4183-91F2-633DA6547A7C}" type="pres">
      <dgm:prSet presAssocID="{9A09D820-B005-4383-9472-7338CCD4515C}" presName="bentUpArrow1" presStyleLbl="alignImgPlace1" presStyleIdx="1" presStyleCnt="6"/>
      <dgm:spPr/>
    </dgm:pt>
    <dgm:pt modelId="{37CFE01B-A3CF-41A9-A0B9-53DAD10E8D6D}" type="pres">
      <dgm:prSet presAssocID="{9A09D820-B005-4383-9472-7338CCD4515C}" presName="ParentText" presStyleLbl="node1" presStyleIdx="1" presStyleCnt="7" custScaleX="118541" custScaleY="116392">
        <dgm:presLayoutVars>
          <dgm:chMax val="1"/>
          <dgm:chPref val="1"/>
          <dgm:bulletEnabled val="1"/>
        </dgm:presLayoutVars>
      </dgm:prSet>
      <dgm:spPr/>
    </dgm:pt>
    <dgm:pt modelId="{A47FAD58-E95F-4DF9-8B27-26A1E5097DF6}" type="pres">
      <dgm:prSet presAssocID="{9A09D820-B005-4383-9472-7338CCD4515C}" presName="Child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5ACBB249-EB14-4CD0-A5E6-DD84E6E9F1D8}" type="pres">
      <dgm:prSet presAssocID="{EBDCFFFB-4664-454B-9A18-56C2D3B02E1E}" presName="sibTrans" presStyleCnt="0"/>
      <dgm:spPr/>
    </dgm:pt>
    <dgm:pt modelId="{8CA80D30-5D1E-47E8-AE7B-A319ED03027D}" type="pres">
      <dgm:prSet presAssocID="{EF5C0810-345E-43AB-B5BC-6B35717E99BB}" presName="composite" presStyleCnt="0"/>
      <dgm:spPr/>
    </dgm:pt>
    <dgm:pt modelId="{AD987CEF-5F60-4BA9-A798-14D7A1680B65}" type="pres">
      <dgm:prSet presAssocID="{EF5C0810-345E-43AB-B5BC-6B35717E99BB}" presName="bentUpArrow1" presStyleLbl="alignImgPlace1" presStyleIdx="2" presStyleCnt="6"/>
      <dgm:spPr/>
    </dgm:pt>
    <dgm:pt modelId="{B131AB1A-C562-49BA-84AB-DFFA483BB117}" type="pres">
      <dgm:prSet presAssocID="{EF5C0810-345E-43AB-B5BC-6B35717E99BB}" presName="ParentText" presStyleLbl="node1" presStyleIdx="2" presStyleCnt="7" custScaleX="118541" custScaleY="116392">
        <dgm:presLayoutVars>
          <dgm:chMax val="1"/>
          <dgm:chPref val="1"/>
          <dgm:bulletEnabled val="1"/>
        </dgm:presLayoutVars>
      </dgm:prSet>
      <dgm:spPr/>
    </dgm:pt>
    <dgm:pt modelId="{5BBF1B71-06DC-42E1-995D-211B19978188}" type="pres">
      <dgm:prSet presAssocID="{EF5C0810-345E-43AB-B5BC-6B35717E99BB}" presName="Child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C1096ED8-30A0-49BF-84A6-21772AFFF28C}" type="pres">
      <dgm:prSet presAssocID="{744089D0-E253-4ED4-832F-E3D02E8099C7}" presName="sibTrans" presStyleCnt="0"/>
      <dgm:spPr/>
    </dgm:pt>
    <dgm:pt modelId="{FA95ACC4-C60B-4774-81B2-6F411FA5167C}" type="pres">
      <dgm:prSet presAssocID="{FE610EE7-7824-4FC2-BA9B-90F29A2B1D5D}" presName="composite" presStyleCnt="0"/>
      <dgm:spPr/>
    </dgm:pt>
    <dgm:pt modelId="{F376835B-9198-4026-8C91-80F50749F92C}" type="pres">
      <dgm:prSet presAssocID="{FE610EE7-7824-4FC2-BA9B-90F29A2B1D5D}" presName="bentUpArrow1" presStyleLbl="alignImgPlace1" presStyleIdx="3" presStyleCnt="6"/>
      <dgm:spPr/>
    </dgm:pt>
    <dgm:pt modelId="{90608912-BB2B-4402-A763-12CA9C47F8A9}" type="pres">
      <dgm:prSet presAssocID="{FE610EE7-7824-4FC2-BA9B-90F29A2B1D5D}" presName="ParentText" presStyleLbl="node1" presStyleIdx="3" presStyleCnt="7" custScaleX="118541" custScaleY="116392">
        <dgm:presLayoutVars>
          <dgm:chMax val="1"/>
          <dgm:chPref val="1"/>
          <dgm:bulletEnabled val="1"/>
        </dgm:presLayoutVars>
      </dgm:prSet>
      <dgm:spPr/>
    </dgm:pt>
    <dgm:pt modelId="{CA358633-47D6-435B-8B0F-95B7C6C423AC}" type="pres">
      <dgm:prSet presAssocID="{FE610EE7-7824-4FC2-BA9B-90F29A2B1D5D}" presName="Child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0007ACBA-65BA-4F27-BDD9-4E54C84C7D8E}" type="pres">
      <dgm:prSet presAssocID="{03AD0772-321C-4DB3-9CBD-FC58B4D08F88}" presName="sibTrans" presStyleCnt="0"/>
      <dgm:spPr/>
    </dgm:pt>
    <dgm:pt modelId="{17E140E0-1B97-4BEA-AA96-C5FAAF52E2EA}" type="pres">
      <dgm:prSet presAssocID="{9D6B0D6E-C0BF-4419-A468-E52FF626E0DA}" presName="composite" presStyleCnt="0"/>
      <dgm:spPr/>
    </dgm:pt>
    <dgm:pt modelId="{67982CAA-270C-4B74-BEF3-BA8E4D26826D}" type="pres">
      <dgm:prSet presAssocID="{9D6B0D6E-C0BF-4419-A468-E52FF626E0DA}" presName="bentUpArrow1" presStyleLbl="alignImgPlace1" presStyleIdx="4" presStyleCnt="6"/>
      <dgm:spPr/>
    </dgm:pt>
    <dgm:pt modelId="{4ABAA9B5-C6C2-4B44-8ACC-D8D30B56AEA1}" type="pres">
      <dgm:prSet presAssocID="{9D6B0D6E-C0BF-4419-A468-E52FF626E0DA}" presName="ParentText" presStyleLbl="node1" presStyleIdx="4" presStyleCnt="7" custScaleX="118541" custScaleY="116392">
        <dgm:presLayoutVars>
          <dgm:chMax val="1"/>
          <dgm:chPref val="1"/>
          <dgm:bulletEnabled val="1"/>
        </dgm:presLayoutVars>
      </dgm:prSet>
      <dgm:spPr/>
    </dgm:pt>
    <dgm:pt modelId="{55909F6C-9112-45D5-BCD3-F394B2063DB8}" type="pres">
      <dgm:prSet presAssocID="{9D6B0D6E-C0BF-4419-A468-E52FF626E0DA}" presName="Child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16FADE0C-29A0-43AE-851D-C9B839C6ABEA}" type="pres">
      <dgm:prSet presAssocID="{C743FDE1-ED63-426D-A108-7C555E3B8AAF}" presName="sibTrans" presStyleCnt="0"/>
      <dgm:spPr/>
    </dgm:pt>
    <dgm:pt modelId="{FAD1D591-37C0-4DB8-9C62-959EF5A9393D}" type="pres">
      <dgm:prSet presAssocID="{BE52B5A4-3FB3-4FB9-A3D2-C7172F711E41}" presName="composite" presStyleCnt="0"/>
      <dgm:spPr/>
    </dgm:pt>
    <dgm:pt modelId="{EB4BF3F0-0D32-429E-80FD-183A7C903E8C}" type="pres">
      <dgm:prSet presAssocID="{BE52B5A4-3FB3-4FB9-A3D2-C7172F711E41}" presName="bentUpArrow1" presStyleLbl="alignImgPlace1" presStyleIdx="5" presStyleCnt="6"/>
      <dgm:spPr/>
    </dgm:pt>
    <dgm:pt modelId="{BBFBB905-09F5-4D17-A537-B93BE3A7F615}" type="pres">
      <dgm:prSet presAssocID="{BE52B5A4-3FB3-4FB9-A3D2-C7172F711E41}" presName="ParentText" presStyleLbl="node1" presStyleIdx="5" presStyleCnt="7" custScaleX="118541" custScaleY="116392">
        <dgm:presLayoutVars>
          <dgm:chMax val="1"/>
          <dgm:chPref val="1"/>
          <dgm:bulletEnabled val="1"/>
        </dgm:presLayoutVars>
      </dgm:prSet>
      <dgm:spPr/>
    </dgm:pt>
    <dgm:pt modelId="{255F644D-E0C1-4B21-B281-986F60F56124}" type="pres">
      <dgm:prSet presAssocID="{BE52B5A4-3FB3-4FB9-A3D2-C7172F711E41}" presName="ChildText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747DD4F4-B300-4FC2-9B27-BFA97FAC3FE6}" type="pres">
      <dgm:prSet presAssocID="{46C0AE21-897C-4825-967F-8286D16EA9ED}" presName="sibTrans" presStyleCnt="0"/>
      <dgm:spPr/>
    </dgm:pt>
    <dgm:pt modelId="{A013CBAA-2DE3-40E2-A8EE-D906C0E11FDA}" type="pres">
      <dgm:prSet presAssocID="{2990417B-C8DE-4F13-A37A-003CAF01FFF1}" presName="composite" presStyleCnt="0"/>
      <dgm:spPr/>
    </dgm:pt>
    <dgm:pt modelId="{0E97160B-9B8D-4BCE-B2DB-F202067C4168}" type="pres">
      <dgm:prSet presAssocID="{2990417B-C8DE-4F13-A37A-003CAF01FFF1}" presName="ParentText" presStyleLbl="node1" presStyleIdx="6" presStyleCnt="7" custScaleX="127694" custScaleY="116392">
        <dgm:presLayoutVars>
          <dgm:chMax val="1"/>
          <dgm:chPref val="1"/>
          <dgm:bulletEnabled val="1"/>
        </dgm:presLayoutVars>
      </dgm:prSet>
      <dgm:spPr/>
    </dgm:pt>
  </dgm:ptLst>
  <dgm:cxnLst>
    <dgm:cxn modelId="{A722CB03-FF50-472B-9ED7-C3042ABD0563}" srcId="{90C27093-E887-4FE9-A5AF-D541840A6ED1}" destId="{166B1703-F540-47F6-9F91-9AC6051A6DC5}" srcOrd="0" destOrd="0" parTransId="{904CFB5D-BDA4-4592-AB07-277E5FA8EE35}" sibTransId="{050825F8-798A-43B2-889A-C27C47661F2D}"/>
    <dgm:cxn modelId="{0D3F4619-AB81-4174-BE48-E66E5DDCD405}" srcId="{90C27093-E887-4FE9-A5AF-D541840A6ED1}" destId="{BE52B5A4-3FB3-4FB9-A3D2-C7172F711E41}" srcOrd="5" destOrd="0" parTransId="{6C2E0FFD-C532-48FB-B02F-EC317DC49397}" sibTransId="{46C0AE21-897C-4825-967F-8286D16EA9ED}"/>
    <dgm:cxn modelId="{FB748A2C-2E0F-4006-A832-34A1C38C23A4}" srcId="{90C27093-E887-4FE9-A5AF-D541840A6ED1}" destId="{9D6B0D6E-C0BF-4419-A468-E52FF626E0DA}" srcOrd="4" destOrd="0" parTransId="{D0AF1A3D-EF73-44A0-9DB6-DA6AD9B5BCB0}" sibTransId="{C743FDE1-ED63-426D-A108-7C555E3B8AAF}"/>
    <dgm:cxn modelId="{0D71492D-3DAA-4DB8-88DD-6876C320A5FB}" srcId="{90C27093-E887-4FE9-A5AF-D541840A6ED1}" destId="{FE610EE7-7824-4FC2-BA9B-90F29A2B1D5D}" srcOrd="3" destOrd="0" parTransId="{183B9687-730C-4FE4-BD8A-5FD870C32523}" sibTransId="{03AD0772-321C-4DB3-9CBD-FC58B4D08F88}"/>
    <dgm:cxn modelId="{9BE34B35-C869-41B4-9A27-B21C2874635C}" srcId="{90C27093-E887-4FE9-A5AF-D541840A6ED1}" destId="{2990417B-C8DE-4F13-A37A-003CAF01FFF1}" srcOrd="6" destOrd="0" parTransId="{A280FDF3-30A2-48B7-9AA3-E72F119BA2FA}" sibTransId="{BF9C07C8-88E3-4908-8351-844B69024FB9}"/>
    <dgm:cxn modelId="{2CEB0546-D390-48DE-A05E-E0B95AB72456}" type="presOf" srcId="{90C27093-E887-4FE9-A5AF-D541840A6ED1}" destId="{01BB4B58-A629-4B3C-871B-6F7718852276}" srcOrd="0" destOrd="0" presId="urn:microsoft.com/office/officeart/2005/8/layout/StepDownProcess"/>
    <dgm:cxn modelId="{58B61D80-E1F5-4CA4-9CAF-4E41F9E0B13E}" srcId="{90C27093-E887-4FE9-A5AF-D541840A6ED1}" destId="{EF5C0810-345E-43AB-B5BC-6B35717E99BB}" srcOrd="2" destOrd="0" parTransId="{7D045BC3-C594-4C86-948C-2170404F6524}" sibTransId="{744089D0-E253-4ED4-832F-E3D02E8099C7}"/>
    <dgm:cxn modelId="{E14DC68B-4ABD-4AF0-BCC2-4B2C2DFEFF4D}" type="presOf" srcId="{EF5C0810-345E-43AB-B5BC-6B35717E99BB}" destId="{B131AB1A-C562-49BA-84AB-DFFA483BB117}" srcOrd="0" destOrd="0" presId="urn:microsoft.com/office/officeart/2005/8/layout/StepDownProcess"/>
    <dgm:cxn modelId="{5FB61EA5-D190-48F5-955D-A0D4BABE5DD8}" srcId="{90C27093-E887-4FE9-A5AF-D541840A6ED1}" destId="{9A09D820-B005-4383-9472-7338CCD4515C}" srcOrd="1" destOrd="0" parTransId="{990B652B-6ADF-4747-9FC9-79023E2099F0}" sibTransId="{EBDCFFFB-4664-454B-9A18-56C2D3B02E1E}"/>
    <dgm:cxn modelId="{05A701B4-594F-414F-ABBF-DEF38461AF14}" type="presOf" srcId="{9A09D820-B005-4383-9472-7338CCD4515C}" destId="{37CFE01B-A3CF-41A9-A0B9-53DAD10E8D6D}" srcOrd="0" destOrd="0" presId="urn:microsoft.com/office/officeart/2005/8/layout/StepDownProcess"/>
    <dgm:cxn modelId="{268804B7-3F0C-4D53-A096-0321BFE62B9F}" type="presOf" srcId="{9D6B0D6E-C0BF-4419-A468-E52FF626E0DA}" destId="{4ABAA9B5-C6C2-4B44-8ACC-D8D30B56AEA1}" srcOrd="0" destOrd="0" presId="urn:microsoft.com/office/officeart/2005/8/layout/StepDownProcess"/>
    <dgm:cxn modelId="{C38F0BB9-DB9C-4ADB-A84A-47B2899D4EFB}" type="presOf" srcId="{2990417B-C8DE-4F13-A37A-003CAF01FFF1}" destId="{0E97160B-9B8D-4BCE-B2DB-F202067C4168}" srcOrd="0" destOrd="0" presId="urn:microsoft.com/office/officeart/2005/8/layout/StepDownProcess"/>
    <dgm:cxn modelId="{0D5E0DD2-FE72-4BC2-996D-665B5DA59A00}" type="presOf" srcId="{BE52B5A4-3FB3-4FB9-A3D2-C7172F711E41}" destId="{BBFBB905-09F5-4D17-A537-B93BE3A7F615}" srcOrd="0" destOrd="0" presId="urn:microsoft.com/office/officeart/2005/8/layout/StepDownProcess"/>
    <dgm:cxn modelId="{63D60EF0-2FA1-4068-BF9A-BCFC2E2D6B97}" type="presOf" srcId="{166B1703-F540-47F6-9F91-9AC6051A6DC5}" destId="{85EBF222-F0F4-4430-BCC4-0A80C6C238B1}" srcOrd="0" destOrd="0" presId="urn:microsoft.com/office/officeart/2005/8/layout/StepDownProcess"/>
    <dgm:cxn modelId="{CAF556F2-9E41-48BB-8CBD-7872CEA59569}" type="presOf" srcId="{FE610EE7-7824-4FC2-BA9B-90F29A2B1D5D}" destId="{90608912-BB2B-4402-A763-12CA9C47F8A9}" srcOrd="0" destOrd="0" presId="urn:microsoft.com/office/officeart/2005/8/layout/StepDownProcess"/>
    <dgm:cxn modelId="{E5891174-7FBF-4BE6-9DC5-E9B8CAF825EF}" type="presParOf" srcId="{01BB4B58-A629-4B3C-871B-6F7718852276}" destId="{147678A6-713F-48FE-9C83-AA29128E4375}" srcOrd="0" destOrd="0" presId="urn:microsoft.com/office/officeart/2005/8/layout/StepDownProcess"/>
    <dgm:cxn modelId="{90C3BDB6-5FB2-4599-88CF-9BC78192ACBB}" type="presParOf" srcId="{147678A6-713F-48FE-9C83-AA29128E4375}" destId="{A9F166A1-E135-4053-A641-04B1461AB0DD}" srcOrd="0" destOrd="0" presId="urn:microsoft.com/office/officeart/2005/8/layout/StepDownProcess"/>
    <dgm:cxn modelId="{80DF631E-BE30-4F5E-A23A-ED82D1A62225}" type="presParOf" srcId="{147678A6-713F-48FE-9C83-AA29128E4375}" destId="{85EBF222-F0F4-4430-BCC4-0A80C6C238B1}" srcOrd="1" destOrd="0" presId="urn:microsoft.com/office/officeart/2005/8/layout/StepDownProcess"/>
    <dgm:cxn modelId="{CA4C7686-2586-4DC7-B0D2-7D34C97304DF}" type="presParOf" srcId="{147678A6-713F-48FE-9C83-AA29128E4375}" destId="{4C07DA09-4D36-4FF3-94AD-696F83757354}" srcOrd="2" destOrd="0" presId="urn:microsoft.com/office/officeart/2005/8/layout/StepDownProcess"/>
    <dgm:cxn modelId="{1F7112CF-2FE3-44C5-9DD9-6CD7FC8F547B}" type="presParOf" srcId="{01BB4B58-A629-4B3C-871B-6F7718852276}" destId="{B87A083C-11A0-4697-8FD4-D8336D1F2387}" srcOrd="1" destOrd="0" presId="urn:microsoft.com/office/officeart/2005/8/layout/StepDownProcess"/>
    <dgm:cxn modelId="{7C92427F-180B-43F2-A059-E38397EC5348}" type="presParOf" srcId="{01BB4B58-A629-4B3C-871B-6F7718852276}" destId="{EBE62A74-14EA-41DE-B88A-EAF742008DD7}" srcOrd="2" destOrd="0" presId="urn:microsoft.com/office/officeart/2005/8/layout/StepDownProcess"/>
    <dgm:cxn modelId="{2CAF0EDC-6200-4690-8140-04970EA6C2A5}" type="presParOf" srcId="{EBE62A74-14EA-41DE-B88A-EAF742008DD7}" destId="{69261F04-ACD7-4183-91F2-633DA6547A7C}" srcOrd="0" destOrd="0" presId="urn:microsoft.com/office/officeart/2005/8/layout/StepDownProcess"/>
    <dgm:cxn modelId="{77141A86-30CB-405D-BA88-FB789250C80A}" type="presParOf" srcId="{EBE62A74-14EA-41DE-B88A-EAF742008DD7}" destId="{37CFE01B-A3CF-41A9-A0B9-53DAD10E8D6D}" srcOrd="1" destOrd="0" presId="urn:microsoft.com/office/officeart/2005/8/layout/StepDownProcess"/>
    <dgm:cxn modelId="{9CF465E1-836C-4A36-A818-A99243640434}" type="presParOf" srcId="{EBE62A74-14EA-41DE-B88A-EAF742008DD7}" destId="{A47FAD58-E95F-4DF9-8B27-26A1E5097DF6}" srcOrd="2" destOrd="0" presId="urn:microsoft.com/office/officeart/2005/8/layout/StepDownProcess"/>
    <dgm:cxn modelId="{3F302770-EC91-41A1-9B07-A3DDCF51B8B7}" type="presParOf" srcId="{01BB4B58-A629-4B3C-871B-6F7718852276}" destId="{5ACBB249-EB14-4CD0-A5E6-DD84E6E9F1D8}" srcOrd="3" destOrd="0" presId="urn:microsoft.com/office/officeart/2005/8/layout/StepDownProcess"/>
    <dgm:cxn modelId="{2F553117-D998-4A22-AEA6-67EE7375DABD}" type="presParOf" srcId="{01BB4B58-A629-4B3C-871B-6F7718852276}" destId="{8CA80D30-5D1E-47E8-AE7B-A319ED03027D}" srcOrd="4" destOrd="0" presId="urn:microsoft.com/office/officeart/2005/8/layout/StepDownProcess"/>
    <dgm:cxn modelId="{24839405-F89F-4B89-82D1-FF8BC67D3F54}" type="presParOf" srcId="{8CA80D30-5D1E-47E8-AE7B-A319ED03027D}" destId="{AD987CEF-5F60-4BA9-A798-14D7A1680B65}" srcOrd="0" destOrd="0" presId="urn:microsoft.com/office/officeart/2005/8/layout/StepDownProcess"/>
    <dgm:cxn modelId="{30D1915D-9231-4BB4-95F8-276AF7267EDB}" type="presParOf" srcId="{8CA80D30-5D1E-47E8-AE7B-A319ED03027D}" destId="{B131AB1A-C562-49BA-84AB-DFFA483BB117}" srcOrd="1" destOrd="0" presId="urn:microsoft.com/office/officeart/2005/8/layout/StepDownProcess"/>
    <dgm:cxn modelId="{BF10C206-D804-4986-9F3B-EA6483FE437B}" type="presParOf" srcId="{8CA80D30-5D1E-47E8-AE7B-A319ED03027D}" destId="{5BBF1B71-06DC-42E1-995D-211B19978188}" srcOrd="2" destOrd="0" presId="urn:microsoft.com/office/officeart/2005/8/layout/StepDownProcess"/>
    <dgm:cxn modelId="{22398CAD-4CBC-43C0-AE73-AA78042D8098}" type="presParOf" srcId="{01BB4B58-A629-4B3C-871B-6F7718852276}" destId="{C1096ED8-30A0-49BF-84A6-21772AFFF28C}" srcOrd="5" destOrd="0" presId="urn:microsoft.com/office/officeart/2005/8/layout/StepDownProcess"/>
    <dgm:cxn modelId="{89869ACF-9AB0-4F1F-81DD-4DD39FE8BD40}" type="presParOf" srcId="{01BB4B58-A629-4B3C-871B-6F7718852276}" destId="{FA95ACC4-C60B-4774-81B2-6F411FA5167C}" srcOrd="6" destOrd="0" presId="urn:microsoft.com/office/officeart/2005/8/layout/StepDownProcess"/>
    <dgm:cxn modelId="{EC4E1734-516E-459D-A03C-5FB2C24B0ACC}" type="presParOf" srcId="{FA95ACC4-C60B-4774-81B2-6F411FA5167C}" destId="{F376835B-9198-4026-8C91-80F50749F92C}" srcOrd="0" destOrd="0" presId="urn:microsoft.com/office/officeart/2005/8/layout/StepDownProcess"/>
    <dgm:cxn modelId="{3385B1F6-37E6-4D1E-991F-CEC99AB5A5CF}" type="presParOf" srcId="{FA95ACC4-C60B-4774-81B2-6F411FA5167C}" destId="{90608912-BB2B-4402-A763-12CA9C47F8A9}" srcOrd="1" destOrd="0" presId="urn:microsoft.com/office/officeart/2005/8/layout/StepDownProcess"/>
    <dgm:cxn modelId="{5D83463E-258F-4C09-BA73-D5DE1ABE7FE4}" type="presParOf" srcId="{FA95ACC4-C60B-4774-81B2-6F411FA5167C}" destId="{CA358633-47D6-435B-8B0F-95B7C6C423AC}" srcOrd="2" destOrd="0" presId="urn:microsoft.com/office/officeart/2005/8/layout/StepDownProcess"/>
    <dgm:cxn modelId="{4BA89CC8-269F-46C1-9CB5-93547DBE13BC}" type="presParOf" srcId="{01BB4B58-A629-4B3C-871B-6F7718852276}" destId="{0007ACBA-65BA-4F27-BDD9-4E54C84C7D8E}" srcOrd="7" destOrd="0" presId="urn:microsoft.com/office/officeart/2005/8/layout/StepDownProcess"/>
    <dgm:cxn modelId="{1C578A12-0C7D-425A-9643-0159787A5AC7}" type="presParOf" srcId="{01BB4B58-A629-4B3C-871B-6F7718852276}" destId="{17E140E0-1B97-4BEA-AA96-C5FAAF52E2EA}" srcOrd="8" destOrd="0" presId="urn:microsoft.com/office/officeart/2005/8/layout/StepDownProcess"/>
    <dgm:cxn modelId="{02D6A77A-A18C-485A-9EB0-5B2896CF2229}" type="presParOf" srcId="{17E140E0-1B97-4BEA-AA96-C5FAAF52E2EA}" destId="{67982CAA-270C-4B74-BEF3-BA8E4D26826D}" srcOrd="0" destOrd="0" presId="urn:microsoft.com/office/officeart/2005/8/layout/StepDownProcess"/>
    <dgm:cxn modelId="{26663A65-82BD-4D93-8D90-C977C6DB2CE9}" type="presParOf" srcId="{17E140E0-1B97-4BEA-AA96-C5FAAF52E2EA}" destId="{4ABAA9B5-C6C2-4B44-8ACC-D8D30B56AEA1}" srcOrd="1" destOrd="0" presId="urn:microsoft.com/office/officeart/2005/8/layout/StepDownProcess"/>
    <dgm:cxn modelId="{866572A2-10C3-4860-8D18-1914364ED7CF}" type="presParOf" srcId="{17E140E0-1B97-4BEA-AA96-C5FAAF52E2EA}" destId="{55909F6C-9112-45D5-BCD3-F394B2063DB8}" srcOrd="2" destOrd="0" presId="urn:microsoft.com/office/officeart/2005/8/layout/StepDownProcess"/>
    <dgm:cxn modelId="{62311FF2-CA0A-4D52-B9A2-18E58D4AAE6B}" type="presParOf" srcId="{01BB4B58-A629-4B3C-871B-6F7718852276}" destId="{16FADE0C-29A0-43AE-851D-C9B839C6ABEA}" srcOrd="9" destOrd="0" presId="urn:microsoft.com/office/officeart/2005/8/layout/StepDownProcess"/>
    <dgm:cxn modelId="{426627C3-5EE4-4ED0-845A-C16318B0A59C}" type="presParOf" srcId="{01BB4B58-A629-4B3C-871B-6F7718852276}" destId="{FAD1D591-37C0-4DB8-9C62-959EF5A9393D}" srcOrd="10" destOrd="0" presId="urn:microsoft.com/office/officeart/2005/8/layout/StepDownProcess"/>
    <dgm:cxn modelId="{C28E3073-4F15-401C-B7B2-89D1DE25F479}" type="presParOf" srcId="{FAD1D591-37C0-4DB8-9C62-959EF5A9393D}" destId="{EB4BF3F0-0D32-429E-80FD-183A7C903E8C}" srcOrd="0" destOrd="0" presId="urn:microsoft.com/office/officeart/2005/8/layout/StepDownProcess"/>
    <dgm:cxn modelId="{DFA5C262-F61E-474A-A6C8-1E08C6261539}" type="presParOf" srcId="{FAD1D591-37C0-4DB8-9C62-959EF5A9393D}" destId="{BBFBB905-09F5-4D17-A537-B93BE3A7F615}" srcOrd="1" destOrd="0" presId="urn:microsoft.com/office/officeart/2005/8/layout/StepDownProcess"/>
    <dgm:cxn modelId="{A301E962-8C0F-4C48-82C4-F723160F652E}" type="presParOf" srcId="{FAD1D591-37C0-4DB8-9C62-959EF5A9393D}" destId="{255F644D-E0C1-4B21-B281-986F60F56124}" srcOrd="2" destOrd="0" presId="urn:microsoft.com/office/officeart/2005/8/layout/StepDownProcess"/>
    <dgm:cxn modelId="{CF578A45-D9AF-4328-81DA-461C3D77876F}" type="presParOf" srcId="{01BB4B58-A629-4B3C-871B-6F7718852276}" destId="{747DD4F4-B300-4FC2-9B27-BFA97FAC3FE6}" srcOrd="11" destOrd="0" presId="urn:microsoft.com/office/officeart/2005/8/layout/StepDownProcess"/>
    <dgm:cxn modelId="{1DF28441-7EFF-4692-AEB8-AA20DC416B49}" type="presParOf" srcId="{01BB4B58-A629-4B3C-871B-6F7718852276}" destId="{A013CBAA-2DE3-40E2-A8EE-D906C0E11FDA}" srcOrd="12" destOrd="0" presId="urn:microsoft.com/office/officeart/2005/8/layout/StepDownProcess"/>
    <dgm:cxn modelId="{AD4D1DF6-AF2C-43FE-83BA-CBB8DA35336E}" type="presParOf" srcId="{A013CBAA-2DE3-40E2-A8EE-D906C0E11FDA}" destId="{0E97160B-9B8D-4BCE-B2DB-F202067C4168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F166A1-E135-4053-A641-04B1461AB0DD}">
      <dsp:nvSpPr>
        <dsp:cNvPr id="0" name=""/>
        <dsp:cNvSpPr/>
      </dsp:nvSpPr>
      <dsp:spPr>
        <a:xfrm rot="5400000">
          <a:off x="1056889" y="670579"/>
          <a:ext cx="530098" cy="6034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EBF222-F0F4-4430-BCC4-0A80C6C238B1}">
      <dsp:nvSpPr>
        <dsp:cNvPr id="0" name=""/>
        <dsp:cNvSpPr/>
      </dsp:nvSpPr>
      <dsp:spPr>
        <a:xfrm>
          <a:off x="833718" y="31759"/>
          <a:ext cx="1057828" cy="727022"/>
        </a:xfrm>
        <a:prstGeom prst="roundRect">
          <a:avLst>
            <a:gd name="adj" fmla="val 16670"/>
          </a:avLst>
        </a:prstGeom>
        <a:solidFill>
          <a:schemeClr val="accent1">
            <a:lumMod val="67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Gill Sans MT" panose="020B0502020104020203" pitchFamily="34" charset="0"/>
            </a:rPr>
            <a:t>Get ISOs</a:t>
          </a:r>
        </a:p>
      </dsp:txBody>
      <dsp:txXfrm>
        <a:off x="869215" y="67256"/>
        <a:ext cx="986834" cy="656028"/>
      </dsp:txXfrm>
    </dsp:sp>
    <dsp:sp modelId="{4C07DA09-4D36-4FF3-94AD-696F83757354}">
      <dsp:nvSpPr>
        <dsp:cNvPr id="0" name=""/>
        <dsp:cNvSpPr/>
      </dsp:nvSpPr>
      <dsp:spPr>
        <a:xfrm>
          <a:off x="1808818" y="142527"/>
          <a:ext cx="649027" cy="504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61F04-ACD7-4183-91F2-633DA6547A7C}">
      <dsp:nvSpPr>
        <dsp:cNvPr id="0" name=""/>
        <dsp:cNvSpPr/>
      </dsp:nvSpPr>
      <dsp:spPr>
        <a:xfrm rot="5400000">
          <a:off x="1836470" y="1423442"/>
          <a:ext cx="530098" cy="6034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CFE01B-A3CF-41A9-A0B9-53DAD10E8D6D}">
      <dsp:nvSpPr>
        <dsp:cNvPr id="0" name=""/>
        <dsp:cNvSpPr/>
      </dsp:nvSpPr>
      <dsp:spPr>
        <a:xfrm>
          <a:off x="1613299" y="784622"/>
          <a:ext cx="1057828" cy="727022"/>
        </a:xfrm>
        <a:prstGeom prst="roundRect">
          <a:avLst>
            <a:gd name="adj" fmla="val 16670"/>
          </a:avLst>
        </a:prstGeom>
        <a:solidFill>
          <a:schemeClr val="accent1">
            <a:lumMod val="67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Gill Sans MT" panose="020B0502020104020203" pitchFamily="34" charset="0"/>
            </a:rPr>
            <a:t>Virtual boxes / Terraform</a:t>
          </a:r>
        </a:p>
      </dsp:txBody>
      <dsp:txXfrm>
        <a:off x="1648796" y="820119"/>
        <a:ext cx="986834" cy="656028"/>
      </dsp:txXfrm>
    </dsp:sp>
    <dsp:sp modelId="{A47FAD58-E95F-4DF9-8B27-26A1E5097DF6}">
      <dsp:nvSpPr>
        <dsp:cNvPr id="0" name=""/>
        <dsp:cNvSpPr/>
      </dsp:nvSpPr>
      <dsp:spPr>
        <a:xfrm>
          <a:off x="2588400" y="895390"/>
          <a:ext cx="649027" cy="504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987CEF-5F60-4BA9-A798-14D7A1680B65}">
      <dsp:nvSpPr>
        <dsp:cNvPr id="0" name=""/>
        <dsp:cNvSpPr/>
      </dsp:nvSpPr>
      <dsp:spPr>
        <a:xfrm rot="5400000">
          <a:off x="2616052" y="2176305"/>
          <a:ext cx="530098" cy="6034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1AB1A-C562-49BA-84AB-DFFA483BB117}">
      <dsp:nvSpPr>
        <dsp:cNvPr id="0" name=""/>
        <dsp:cNvSpPr/>
      </dsp:nvSpPr>
      <dsp:spPr>
        <a:xfrm>
          <a:off x="2392881" y="1537486"/>
          <a:ext cx="1057828" cy="727022"/>
        </a:xfrm>
        <a:prstGeom prst="roundRect">
          <a:avLst>
            <a:gd name="adj" fmla="val 16670"/>
          </a:avLst>
        </a:prstGeom>
        <a:solidFill>
          <a:schemeClr val="accent1">
            <a:lumMod val="67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Gill Sans MT" panose="020B0502020104020203" pitchFamily="34" charset="0"/>
            </a:rPr>
            <a:t>Software Pre-</a:t>
          </a:r>
          <a:r>
            <a:rPr lang="en-GB" sz="1400" kern="1200" dirty="0" err="1">
              <a:latin typeface="Gill Sans MT" panose="020B0502020104020203" pitchFamily="34" charset="0"/>
            </a:rPr>
            <a:t>Reqs</a:t>
          </a:r>
          <a:endParaRPr lang="en-GB" sz="1400" kern="1200" dirty="0">
            <a:latin typeface="Gill Sans MT" panose="020B0502020104020203" pitchFamily="34" charset="0"/>
          </a:endParaRPr>
        </a:p>
      </dsp:txBody>
      <dsp:txXfrm>
        <a:off x="2428378" y="1572983"/>
        <a:ext cx="986834" cy="656028"/>
      </dsp:txXfrm>
    </dsp:sp>
    <dsp:sp modelId="{5BBF1B71-06DC-42E1-995D-211B19978188}">
      <dsp:nvSpPr>
        <dsp:cNvPr id="0" name=""/>
        <dsp:cNvSpPr/>
      </dsp:nvSpPr>
      <dsp:spPr>
        <a:xfrm>
          <a:off x="3367982" y="1648253"/>
          <a:ext cx="649027" cy="504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76835B-9198-4026-8C91-80F50749F92C}">
      <dsp:nvSpPr>
        <dsp:cNvPr id="0" name=""/>
        <dsp:cNvSpPr/>
      </dsp:nvSpPr>
      <dsp:spPr>
        <a:xfrm rot="5400000">
          <a:off x="3395634" y="2929168"/>
          <a:ext cx="530098" cy="6034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608912-BB2B-4402-A763-12CA9C47F8A9}">
      <dsp:nvSpPr>
        <dsp:cNvPr id="0" name=""/>
        <dsp:cNvSpPr/>
      </dsp:nvSpPr>
      <dsp:spPr>
        <a:xfrm>
          <a:off x="3172462" y="2290349"/>
          <a:ext cx="1057828" cy="727022"/>
        </a:xfrm>
        <a:prstGeom prst="roundRect">
          <a:avLst>
            <a:gd name="adj" fmla="val 16670"/>
          </a:avLst>
        </a:prstGeom>
        <a:solidFill>
          <a:schemeClr val="accent1">
            <a:lumMod val="67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Gill Sans MT" panose="020B0502020104020203" pitchFamily="34" charset="0"/>
            </a:rPr>
            <a:t>Add Active Directory Role</a:t>
          </a:r>
        </a:p>
      </dsp:txBody>
      <dsp:txXfrm>
        <a:off x="3207959" y="2325846"/>
        <a:ext cx="986834" cy="656028"/>
      </dsp:txXfrm>
    </dsp:sp>
    <dsp:sp modelId="{CA358633-47D6-435B-8B0F-95B7C6C423AC}">
      <dsp:nvSpPr>
        <dsp:cNvPr id="0" name=""/>
        <dsp:cNvSpPr/>
      </dsp:nvSpPr>
      <dsp:spPr>
        <a:xfrm>
          <a:off x="4147563" y="2401117"/>
          <a:ext cx="649027" cy="504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82CAA-270C-4B74-BEF3-BA8E4D26826D}">
      <dsp:nvSpPr>
        <dsp:cNvPr id="0" name=""/>
        <dsp:cNvSpPr/>
      </dsp:nvSpPr>
      <dsp:spPr>
        <a:xfrm rot="5400000">
          <a:off x="4175215" y="3682032"/>
          <a:ext cx="530098" cy="6034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BAA9B5-C6C2-4B44-8ACC-D8D30B56AEA1}">
      <dsp:nvSpPr>
        <dsp:cNvPr id="0" name=""/>
        <dsp:cNvSpPr/>
      </dsp:nvSpPr>
      <dsp:spPr>
        <a:xfrm>
          <a:off x="3952044" y="3043212"/>
          <a:ext cx="1057828" cy="727022"/>
        </a:xfrm>
        <a:prstGeom prst="roundRect">
          <a:avLst>
            <a:gd name="adj" fmla="val 16670"/>
          </a:avLst>
        </a:prstGeom>
        <a:solidFill>
          <a:schemeClr val="accent1">
            <a:lumMod val="67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Gill Sans MT" panose="020B0502020104020203" pitchFamily="34" charset="0"/>
            </a:rPr>
            <a:t>Groups &amp; Users</a:t>
          </a:r>
        </a:p>
      </dsp:txBody>
      <dsp:txXfrm>
        <a:off x="3987541" y="3078709"/>
        <a:ext cx="986834" cy="656028"/>
      </dsp:txXfrm>
    </dsp:sp>
    <dsp:sp modelId="{55909F6C-9112-45D5-BCD3-F394B2063DB8}">
      <dsp:nvSpPr>
        <dsp:cNvPr id="0" name=""/>
        <dsp:cNvSpPr/>
      </dsp:nvSpPr>
      <dsp:spPr>
        <a:xfrm>
          <a:off x="4927145" y="3153980"/>
          <a:ext cx="649027" cy="504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4BF3F0-0D32-429E-80FD-183A7C903E8C}">
      <dsp:nvSpPr>
        <dsp:cNvPr id="0" name=""/>
        <dsp:cNvSpPr/>
      </dsp:nvSpPr>
      <dsp:spPr>
        <a:xfrm rot="5400000">
          <a:off x="4954797" y="4434895"/>
          <a:ext cx="530098" cy="60349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FBB905-09F5-4D17-A537-B93BE3A7F615}">
      <dsp:nvSpPr>
        <dsp:cNvPr id="0" name=""/>
        <dsp:cNvSpPr/>
      </dsp:nvSpPr>
      <dsp:spPr>
        <a:xfrm>
          <a:off x="4731626" y="3796075"/>
          <a:ext cx="1057828" cy="727022"/>
        </a:xfrm>
        <a:prstGeom prst="roundRect">
          <a:avLst>
            <a:gd name="adj" fmla="val 16670"/>
          </a:avLst>
        </a:prstGeom>
        <a:solidFill>
          <a:schemeClr val="accent1">
            <a:lumMod val="67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Gill Sans MT" panose="020B0502020104020203" pitchFamily="34" charset="0"/>
            </a:rPr>
            <a:t>Additional Servers</a:t>
          </a:r>
        </a:p>
      </dsp:txBody>
      <dsp:txXfrm>
        <a:off x="4767123" y="3831572"/>
        <a:ext cx="986834" cy="656028"/>
      </dsp:txXfrm>
    </dsp:sp>
    <dsp:sp modelId="{255F644D-E0C1-4B21-B281-986F60F56124}">
      <dsp:nvSpPr>
        <dsp:cNvPr id="0" name=""/>
        <dsp:cNvSpPr/>
      </dsp:nvSpPr>
      <dsp:spPr>
        <a:xfrm>
          <a:off x="5706726" y="3906843"/>
          <a:ext cx="649027" cy="504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97160B-9B8D-4BCE-B2DB-F202067C4168}">
      <dsp:nvSpPr>
        <dsp:cNvPr id="0" name=""/>
        <dsp:cNvSpPr/>
      </dsp:nvSpPr>
      <dsp:spPr>
        <a:xfrm>
          <a:off x="5511207" y="4548939"/>
          <a:ext cx="1139507" cy="727022"/>
        </a:xfrm>
        <a:prstGeom prst="roundRect">
          <a:avLst>
            <a:gd name="adj" fmla="val 16670"/>
          </a:avLst>
        </a:prstGeom>
        <a:solidFill>
          <a:schemeClr val="accent1">
            <a:lumMod val="67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Gill Sans MT" panose="020B0502020104020203" pitchFamily="34" charset="0"/>
            </a:rPr>
            <a:t>Workstation Config</a:t>
          </a:r>
        </a:p>
      </dsp:txBody>
      <dsp:txXfrm>
        <a:off x="5546704" y="4584436"/>
        <a:ext cx="1068513" cy="6560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AA5106-2308-426F-9EAD-7ACC26D497DE}" type="datetimeFigureOut">
              <a:rPr lang="en-GB" smtClean="0"/>
              <a:t>17/11/2019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A0573A-6D21-4EA7-AEB7-E049C95754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364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Quick fact about earning </a:t>
            </a:r>
            <a:r>
              <a:rPr lang="en-GB" dirty="0" err="1"/>
              <a:t>tshirt</a:t>
            </a:r>
            <a:r>
              <a:rPr lang="en-GB" dirty="0"/>
              <a:t> from CERN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0573A-6D21-4EA7-AEB7-E049C95754E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392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We’ll also make a brief reference to Terraform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0573A-6D21-4EA7-AEB7-E049C95754E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4226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haven’t we automated you yet?  Mistaken believe that all aspects of appsec pen testing could always be automated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0573A-6D21-4EA7-AEB7-E049C95754E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559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0573A-6D21-4EA7-AEB7-E049C95754E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882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Make it look ‘normal’ … Talk about the use of the </a:t>
            </a:r>
            <a:r>
              <a:rPr lang="en-GB" dirty="0" err="1"/>
              <a:t>win_copy</a:t>
            </a:r>
            <a:r>
              <a:rPr lang="en-GB" dirty="0"/>
              <a:t> feature instead of other mechs such as </a:t>
            </a:r>
            <a:r>
              <a:rPr lang="en-GB" dirty="0" err="1"/>
              <a:t>certutil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0573A-6D21-4EA7-AEB7-E049C95754E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00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… if you had root access to an Ansible controller, you could do what you wanted – i.e. turning off logging etc….. </a:t>
            </a:r>
            <a:r>
              <a:rPr lang="en-GB" dirty="0">
                <a:sym typeface="Wingdings" panose="05000000000000000000" pitchFamily="2" charset="2"/>
              </a:rPr>
              <a:t>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0573A-6D21-4EA7-AEB7-E049C95754EC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537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would call it ‘</a:t>
            </a:r>
            <a:r>
              <a:rPr lang="en-GB" dirty="0" err="1"/>
              <a:t>bitsa</a:t>
            </a:r>
            <a:r>
              <a:rPr lang="en-GB" dirty="0"/>
              <a:t> AD LAB’ …. Bits of this, bits of that!.  Aside from having a machine with 16gb RAM and 70gb of spare space.  The only other downside of a local lab is the speed of initial deployment using Vagrant.  The time take to get up and running is directly related to the speed of your Internet connection – two vagrant boxes to download from vagrantcloud.com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0573A-6D21-4EA7-AEB7-E049C95754EC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272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732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 noChangeArrowheads="1"/>
          </p:cNvSpPr>
          <p:nvPr userDrawn="1"/>
        </p:nvSpPr>
        <p:spPr bwMode="auto">
          <a:xfrm>
            <a:off x="11121648" y="513134"/>
            <a:ext cx="75935" cy="131426"/>
          </a:xfrm>
          <a:custGeom>
            <a:avLst/>
            <a:gdLst>
              <a:gd name="T0" fmla="*/ 917464 w 228"/>
              <a:gd name="T1" fmla="*/ 6378503 h 396"/>
              <a:gd name="T2" fmla="*/ 917464 w 228"/>
              <a:gd name="T3" fmla="*/ 6378503 h 396"/>
              <a:gd name="T4" fmla="*/ 20449952 w 228"/>
              <a:gd name="T5" fmla="*/ 25644259 h 396"/>
              <a:gd name="T6" fmla="*/ 917464 w 228"/>
              <a:gd name="T7" fmla="*/ 45951270 h 396"/>
              <a:gd name="T8" fmla="*/ 917464 w 228"/>
              <a:gd name="T9" fmla="*/ 45951270 h 396"/>
              <a:gd name="T10" fmla="*/ 0 w 228"/>
              <a:gd name="T11" fmla="*/ 47773648 h 396"/>
              <a:gd name="T12" fmla="*/ 3801645 w 228"/>
              <a:gd name="T13" fmla="*/ 51418403 h 396"/>
              <a:gd name="T14" fmla="*/ 6554398 w 228"/>
              <a:gd name="T15" fmla="*/ 50507395 h 396"/>
              <a:gd name="T16" fmla="*/ 6554398 w 228"/>
              <a:gd name="T17" fmla="*/ 50507395 h 396"/>
              <a:gd name="T18" fmla="*/ 28839639 w 228"/>
              <a:gd name="T19" fmla="*/ 28507892 h 396"/>
              <a:gd name="T20" fmla="*/ 28839639 w 228"/>
              <a:gd name="T21" fmla="*/ 28507892 h 396"/>
              <a:gd name="T22" fmla="*/ 29757103 w 228"/>
              <a:gd name="T23" fmla="*/ 25644259 h 396"/>
              <a:gd name="T24" fmla="*/ 29757103 w 228"/>
              <a:gd name="T25" fmla="*/ 25644259 h 396"/>
              <a:gd name="T26" fmla="*/ 29757103 w 228"/>
              <a:gd name="T27" fmla="*/ 25644259 h 396"/>
              <a:gd name="T28" fmla="*/ 28839639 w 228"/>
              <a:gd name="T29" fmla="*/ 22910511 h 396"/>
              <a:gd name="T30" fmla="*/ 28839639 w 228"/>
              <a:gd name="T31" fmla="*/ 22910511 h 396"/>
              <a:gd name="T32" fmla="*/ 6554398 w 228"/>
              <a:gd name="T33" fmla="*/ 911369 h 396"/>
              <a:gd name="T34" fmla="*/ 6554398 w 228"/>
              <a:gd name="T35" fmla="*/ 911369 h 396"/>
              <a:gd name="T36" fmla="*/ 3801645 w 228"/>
              <a:gd name="T37" fmla="*/ 0 h 396"/>
              <a:gd name="T38" fmla="*/ 0 w 228"/>
              <a:gd name="T39" fmla="*/ 3644756 h 396"/>
              <a:gd name="T40" fmla="*/ 917464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7" y="49"/>
                </a:moveTo>
                <a:lnTo>
                  <a:pt x="7" y="49"/>
                </a:lnTo>
                <a:cubicBezTo>
                  <a:pt x="156" y="197"/>
                  <a:pt x="156" y="197"/>
                  <a:pt x="156" y="197"/>
                </a:cubicBezTo>
                <a:cubicBezTo>
                  <a:pt x="7" y="353"/>
                  <a:pt x="7" y="353"/>
                  <a:pt x="7" y="353"/>
                </a:cubicBezTo>
                <a:cubicBezTo>
                  <a:pt x="0" y="353"/>
                  <a:pt x="0" y="360"/>
                  <a:pt x="0" y="367"/>
                </a:cubicBezTo>
                <a:cubicBezTo>
                  <a:pt x="0" y="388"/>
                  <a:pt x="15" y="395"/>
                  <a:pt x="29" y="395"/>
                </a:cubicBezTo>
                <a:cubicBezTo>
                  <a:pt x="36" y="395"/>
                  <a:pt x="43" y="395"/>
                  <a:pt x="50" y="388"/>
                </a:cubicBezTo>
                <a:cubicBezTo>
                  <a:pt x="220" y="219"/>
                  <a:pt x="220" y="219"/>
                  <a:pt x="220" y="219"/>
                </a:cubicBezTo>
                <a:cubicBezTo>
                  <a:pt x="227" y="212"/>
                  <a:pt x="227" y="205"/>
                  <a:pt x="227" y="197"/>
                </a:cubicBezTo>
                <a:cubicBezTo>
                  <a:pt x="227" y="190"/>
                  <a:pt x="227" y="183"/>
                  <a:pt x="220" y="176"/>
                </a:cubicBezTo>
                <a:cubicBezTo>
                  <a:pt x="50" y="7"/>
                  <a:pt x="50" y="7"/>
                  <a:pt x="50" y="7"/>
                </a:cubicBezTo>
                <a:cubicBezTo>
                  <a:pt x="43" y="7"/>
                  <a:pt x="36" y="0"/>
                  <a:pt x="29" y="0"/>
                </a:cubicBezTo>
                <a:cubicBezTo>
                  <a:pt x="15" y="0"/>
                  <a:pt x="0" y="14"/>
                  <a:pt x="0" y="28"/>
                </a:cubicBezTo>
                <a:cubicBezTo>
                  <a:pt x="0" y="42"/>
                  <a:pt x="7" y="49"/>
                  <a:pt x="7" y="49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Freeform 69"/>
          <p:cNvSpPr>
            <a:spLocks noChangeArrowheads="1"/>
          </p:cNvSpPr>
          <p:nvPr userDrawn="1"/>
        </p:nvSpPr>
        <p:spPr bwMode="auto">
          <a:xfrm>
            <a:off x="1545443" y="6506949"/>
            <a:ext cx="146261" cy="96400"/>
          </a:xfrm>
          <a:custGeom>
            <a:avLst/>
            <a:gdLst>
              <a:gd name="T0" fmla="*/ 110347 w 514"/>
              <a:gd name="T1" fmla="*/ 77365 h 338"/>
              <a:gd name="T2" fmla="*/ 110347 w 514"/>
              <a:gd name="T3" fmla="*/ 77365 h 338"/>
              <a:gd name="T4" fmla="*/ 134264 w 514"/>
              <a:gd name="T5" fmla="*/ 48489 h 338"/>
              <a:gd name="T6" fmla="*/ 86429 w 514"/>
              <a:gd name="T7" fmla="*/ 0 h 338"/>
              <a:gd name="T8" fmla="*/ 0 w 514"/>
              <a:gd name="T9" fmla="*/ 0 h 338"/>
              <a:gd name="T10" fmla="*/ 0 w 514"/>
              <a:gd name="T11" fmla="*/ 173798 h 338"/>
              <a:gd name="T12" fmla="*/ 86429 w 514"/>
              <a:gd name="T13" fmla="*/ 173798 h 338"/>
              <a:gd name="T14" fmla="*/ 139156 w 514"/>
              <a:gd name="T15" fmla="*/ 120951 h 338"/>
              <a:gd name="T16" fmla="*/ 110347 w 514"/>
              <a:gd name="T17" fmla="*/ 77365 h 338"/>
              <a:gd name="T18" fmla="*/ 38594 w 514"/>
              <a:gd name="T19" fmla="*/ 28876 h 338"/>
              <a:gd name="T20" fmla="*/ 38594 w 514"/>
              <a:gd name="T21" fmla="*/ 28876 h 338"/>
              <a:gd name="T22" fmla="*/ 86429 w 514"/>
              <a:gd name="T23" fmla="*/ 28876 h 338"/>
              <a:gd name="T24" fmla="*/ 101106 w 514"/>
              <a:gd name="T25" fmla="*/ 48489 h 338"/>
              <a:gd name="T26" fmla="*/ 81537 w 514"/>
              <a:gd name="T27" fmla="*/ 68103 h 338"/>
              <a:gd name="T28" fmla="*/ 38594 w 514"/>
              <a:gd name="T29" fmla="*/ 68103 h 338"/>
              <a:gd name="T30" fmla="*/ 38594 w 514"/>
              <a:gd name="T31" fmla="*/ 28876 h 338"/>
              <a:gd name="T32" fmla="*/ 86429 w 514"/>
              <a:gd name="T33" fmla="*/ 144923 h 338"/>
              <a:gd name="T34" fmla="*/ 86429 w 514"/>
              <a:gd name="T35" fmla="*/ 144923 h 338"/>
              <a:gd name="T36" fmla="*/ 38594 w 514"/>
              <a:gd name="T37" fmla="*/ 144923 h 338"/>
              <a:gd name="T38" fmla="*/ 38594 w 514"/>
              <a:gd name="T39" fmla="*/ 96978 h 338"/>
              <a:gd name="T40" fmla="*/ 86429 w 514"/>
              <a:gd name="T41" fmla="*/ 96978 h 338"/>
              <a:gd name="T42" fmla="*/ 105454 w 514"/>
              <a:gd name="T43" fmla="*/ 120951 h 338"/>
              <a:gd name="T44" fmla="*/ 86429 w 514"/>
              <a:gd name="T45" fmla="*/ 144923 h 338"/>
              <a:gd name="T46" fmla="*/ 211996 w 514"/>
              <a:gd name="T47" fmla="*/ 43586 h 338"/>
              <a:gd name="T48" fmla="*/ 211996 w 514"/>
              <a:gd name="T49" fmla="*/ 43586 h 338"/>
              <a:gd name="T50" fmla="*/ 144049 w 514"/>
              <a:gd name="T51" fmla="*/ 111144 h 338"/>
              <a:gd name="T52" fmla="*/ 211996 w 514"/>
              <a:gd name="T53" fmla="*/ 178702 h 338"/>
              <a:gd name="T54" fmla="*/ 269616 w 514"/>
              <a:gd name="T55" fmla="*/ 130757 h 338"/>
              <a:gd name="T56" fmla="*/ 240806 w 514"/>
              <a:gd name="T57" fmla="*/ 130757 h 338"/>
              <a:gd name="T58" fmla="*/ 211996 w 514"/>
              <a:gd name="T59" fmla="*/ 149826 h 338"/>
              <a:gd name="T60" fmla="*/ 183186 w 514"/>
              <a:gd name="T61" fmla="*/ 120951 h 338"/>
              <a:gd name="T62" fmla="*/ 269616 w 514"/>
              <a:gd name="T63" fmla="*/ 120951 h 338"/>
              <a:gd name="T64" fmla="*/ 211996 w 514"/>
              <a:gd name="T65" fmla="*/ 43586 h 338"/>
              <a:gd name="T66" fmla="*/ 235914 w 514"/>
              <a:gd name="T67" fmla="*/ 96978 h 338"/>
              <a:gd name="T68" fmla="*/ 235914 w 514"/>
              <a:gd name="T69" fmla="*/ 96978 h 338"/>
              <a:gd name="T70" fmla="*/ 183186 w 514"/>
              <a:gd name="T71" fmla="*/ 96978 h 338"/>
              <a:gd name="T72" fmla="*/ 211996 w 514"/>
              <a:gd name="T73" fmla="*/ 68103 h 338"/>
              <a:gd name="T74" fmla="*/ 235914 w 514"/>
              <a:gd name="T75" fmla="*/ 96978 h 338"/>
              <a:gd name="T76" fmla="*/ 245698 w 514"/>
              <a:gd name="T77" fmla="*/ 9807 h 338"/>
              <a:gd name="T78" fmla="*/ 245698 w 514"/>
              <a:gd name="T79" fmla="*/ 9807 h 338"/>
              <a:gd name="T80" fmla="*/ 173402 w 514"/>
              <a:gd name="T81" fmla="*/ 9807 h 338"/>
              <a:gd name="T82" fmla="*/ 173402 w 514"/>
              <a:gd name="T83" fmla="*/ 33779 h 338"/>
              <a:gd name="T84" fmla="*/ 245698 w 514"/>
              <a:gd name="T85" fmla="*/ 33779 h 338"/>
              <a:gd name="T86" fmla="*/ 245698 w 514"/>
              <a:gd name="T87" fmla="*/ 9807 h 33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514" h="338">
                <a:moveTo>
                  <a:pt x="203" y="142"/>
                </a:moveTo>
                <a:lnTo>
                  <a:pt x="203" y="142"/>
                </a:lnTo>
                <a:cubicBezTo>
                  <a:pt x="203" y="142"/>
                  <a:pt x="247" y="142"/>
                  <a:pt x="247" y="89"/>
                </a:cubicBezTo>
                <a:cubicBezTo>
                  <a:pt x="247" y="27"/>
                  <a:pt x="212" y="0"/>
                  <a:pt x="1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9"/>
                  <a:pt x="0" y="319"/>
                  <a:pt x="0" y="319"/>
                </a:cubicBezTo>
                <a:cubicBezTo>
                  <a:pt x="159" y="319"/>
                  <a:pt x="159" y="319"/>
                  <a:pt x="159" y="319"/>
                </a:cubicBezTo>
                <a:cubicBezTo>
                  <a:pt x="159" y="319"/>
                  <a:pt x="256" y="328"/>
                  <a:pt x="256" y="222"/>
                </a:cubicBezTo>
                <a:cubicBezTo>
                  <a:pt x="256" y="222"/>
                  <a:pt x="265" y="142"/>
                  <a:pt x="203" y="142"/>
                </a:cubicBezTo>
                <a:close/>
                <a:moveTo>
                  <a:pt x="71" y="53"/>
                </a:moveTo>
                <a:lnTo>
                  <a:pt x="71" y="53"/>
                </a:lnTo>
                <a:cubicBezTo>
                  <a:pt x="159" y="53"/>
                  <a:pt x="159" y="53"/>
                  <a:pt x="159" y="53"/>
                </a:cubicBezTo>
                <a:cubicBezTo>
                  <a:pt x="159" y="53"/>
                  <a:pt x="186" y="53"/>
                  <a:pt x="186" y="89"/>
                </a:cubicBezTo>
                <a:cubicBezTo>
                  <a:pt x="186" y="125"/>
                  <a:pt x="168" y="125"/>
                  <a:pt x="150" y="125"/>
                </a:cubicBezTo>
                <a:cubicBezTo>
                  <a:pt x="71" y="125"/>
                  <a:pt x="71" y="125"/>
                  <a:pt x="71" y="125"/>
                </a:cubicBezTo>
                <a:lnTo>
                  <a:pt x="71" y="53"/>
                </a:lnTo>
                <a:close/>
                <a:moveTo>
                  <a:pt x="159" y="266"/>
                </a:moveTo>
                <a:lnTo>
                  <a:pt x="159" y="266"/>
                </a:lnTo>
                <a:cubicBezTo>
                  <a:pt x="71" y="266"/>
                  <a:pt x="71" y="266"/>
                  <a:pt x="71" y="266"/>
                </a:cubicBezTo>
                <a:cubicBezTo>
                  <a:pt x="71" y="178"/>
                  <a:pt x="71" y="178"/>
                  <a:pt x="71" y="178"/>
                </a:cubicBezTo>
                <a:cubicBezTo>
                  <a:pt x="159" y="178"/>
                  <a:pt x="159" y="178"/>
                  <a:pt x="159" y="178"/>
                </a:cubicBezTo>
                <a:cubicBezTo>
                  <a:pt x="159" y="178"/>
                  <a:pt x="194" y="178"/>
                  <a:pt x="194" y="222"/>
                </a:cubicBezTo>
                <a:cubicBezTo>
                  <a:pt x="194" y="257"/>
                  <a:pt x="168" y="266"/>
                  <a:pt x="159" y="266"/>
                </a:cubicBezTo>
                <a:close/>
                <a:moveTo>
                  <a:pt x="390" y="80"/>
                </a:moveTo>
                <a:lnTo>
                  <a:pt x="390" y="80"/>
                </a:lnTo>
                <a:cubicBezTo>
                  <a:pt x="265" y="80"/>
                  <a:pt x="265" y="204"/>
                  <a:pt x="265" y="204"/>
                </a:cubicBezTo>
                <a:cubicBezTo>
                  <a:pt x="265" y="204"/>
                  <a:pt x="265" y="328"/>
                  <a:pt x="390" y="328"/>
                </a:cubicBezTo>
                <a:cubicBezTo>
                  <a:pt x="390" y="328"/>
                  <a:pt x="496" y="337"/>
                  <a:pt x="496" y="240"/>
                </a:cubicBezTo>
                <a:cubicBezTo>
                  <a:pt x="443" y="240"/>
                  <a:pt x="443" y="240"/>
                  <a:pt x="443" y="240"/>
                </a:cubicBezTo>
                <a:cubicBezTo>
                  <a:pt x="443" y="240"/>
                  <a:pt x="443" y="275"/>
                  <a:pt x="390" y="275"/>
                </a:cubicBezTo>
                <a:cubicBezTo>
                  <a:pt x="390" y="275"/>
                  <a:pt x="337" y="284"/>
                  <a:pt x="337" y="22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22"/>
                  <a:pt x="513" y="80"/>
                  <a:pt x="390" y="80"/>
                </a:cubicBezTo>
                <a:close/>
                <a:moveTo>
                  <a:pt x="434" y="178"/>
                </a:moveTo>
                <a:lnTo>
                  <a:pt x="434" y="178"/>
                </a:lnTo>
                <a:cubicBezTo>
                  <a:pt x="337" y="178"/>
                  <a:pt x="337" y="178"/>
                  <a:pt x="337" y="178"/>
                </a:cubicBezTo>
                <a:cubicBezTo>
                  <a:pt x="337" y="178"/>
                  <a:pt x="345" y="125"/>
                  <a:pt x="390" y="125"/>
                </a:cubicBezTo>
                <a:cubicBezTo>
                  <a:pt x="434" y="125"/>
                  <a:pt x="434" y="178"/>
                  <a:pt x="434" y="178"/>
                </a:cubicBezTo>
                <a:close/>
                <a:moveTo>
                  <a:pt x="452" y="18"/>
                </a:moveTo>
                <a:lnTo>
                  <a:pt x="452" y="18"/>
                </a:lnTo>
                <a:cubicBezTo>
                  <a:pt x="319" y="18"/>
                  <a:pt x="319" y="18"/>
                  <a:pt x="319" y="18"/>
                </a:cubicBezTo>
                <a:cubicBezTo>
                  <a:pt x="319" y="62"/>
                  <a:pt x="319" y="62"/>
                  <a:pt x="319" y="62"/>
                </a:cubicBezTo>
                <a:cubicBezTo>
                  <a:pt x="452" y="62"/>
                  <a:pt x="452" y="62"/>
                  <a:pt x="452" y="62"/>
                </a:cubicBezTo>
                <a:lnTo>
                  <a:pt x="452" y="18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12" name="Freeform 75"/>
          <p:cNvSpPr>
            <a:spLocks noChangeArrowheads="1"/>
          </p:cNvSpPr>
          <p:nvPr userDrawn="1"/>
        </p:nvSpPr>
        <p:spPr bwMode="auto">
          <a:xfrm>
            <a:off x="1300060" y="6490329"/>
            <a:ext cx="69807" cy="129641"/>
          </a:xfrm>
          <a:custGeom>
            <a:avLst/>
            <a:gdLst>
              <a:gd name="T0" fmla="*/ 132814 w 249"/>
              <a:gd name="T1" fmla="*/ 43735 h 453"/>
              <a:gd name="T2" fmla="*/ 132814 w 249"/>
              <a:gd name="T3" fmla="*/ 43735 h 453"/>
              <a:gd name="T4" fmla="*/ 94791 w 249"/>
              <a:gd name="T5" fmla="*/ 43735 h 453"/>
              <a:gd name="T6" fmla="*/ 85687 w 249"/>
              <a:gd name="T7" fmla="*/ 58496 h 453"/>
              <a:gd name="T8" fmla="*/ 85687 w 249"/>
              <a:gd name="T9" fmla="*/ 87470 h 453"/>
              <a:gd name="T10" fmla="*/ 132814 w 249"/>
              <a:gd name="T11" fmla="*/ 87470 h 453"/>
              <a:gd name="T12" fmla="*/ 132814 w 249"/>
              <a:gd name="T13" fmla="*/ 126285 h 453"/>
              <a:gd name="T14" fmla="*/ 85687 w 249"/>
              <a:gd name="T15" fmla="*/ 126285 h 453"/>
              <a:gd name="T16" fmla="*/ 85687 w 249"/>
              <a:gd name="T17" fmla="*/ 247103 h 453"/>
              <a:gd name="T18" fmla="*/ 42308 w 249"/>
              <a:gd name="T19" fmla="*/ 247103 h 453"/>
              <a:gd name="T20" fmla="*/ 42308 w 249"/>
              <a:gd name="T21" fmla="*/ 126285 h 453"/>
              <a:gd name="T22" fmla="*/ 0 w 249"/>
              <a:gd name="T23" fmla="*/ 126285 h 453"/>
              <a:gd name="T24" fmla="*/ 0 w 249"/>
              <a:gd name="T25" fmla="*/ 87470 h 453"/>
              <a:gd name="T26" fmla="*/ 42308 w 249"/>
              <a:gd name="T27" fmla="*/ 87470 h 453"/>
              <a:gd name="T28" fmla="*/ 42308 w 249"/>
              <a:gd name="T29" fmla="*/ 63416 h 453"/>
              <a:gd name="T30" fmla="*/ 94791 w 249"/>
              <a:gd name="T31" fmla="*/ 0 h 453"/>
              <a:gd name="T32" fmla="*/ 132814 w 249"/>
              <a:gd name="T33" fmla="*/ 0 h 453"/>
              <a:gd name="T34" fmla="*/ 132814 w 249"/>
              <a:gd name="T35" fmla="*/ 43735 h 45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13" name="Freeform 85"/>
          <p:cNvSpPr>
            <a:spLocks noChangeArrowheads="1"/>
          </p:cNvSpPr>
          <p:nvPr userDrawn="1"/>
        </p:nvSpPr>
        <p:spPr bwMode="auto">
          <a:xfrm>
            <a:off x="978162" y="6502379"/>
            <a:ext cx="131303" cy="105541"/>
          </a:xfrm>
          <a:custGeom>
            <a:avLst/>
            <a:gdLst>
              <a:gd name="T0" fmla="*/ 250282 w 462"/>
              <a:gd name="T1" fmla="*/ 24258 h 374"/>
              <a:gd name="T2" fmla="*/ 250282 w 462"/>
              <a:gd name="T3" fmla="*/ 24258 h 374"/>
              <a:gd name="T4" fmla="*/ 221508 w 462"/>
              <a:gd name="T5" fmla="*/ 33962 h 374"/>
              <a:gd name="T6" fmla="*/ 240510 w 462"/>
              <a:gd name="T7" fmla="*/ 5391 h 374"/>
              <a:gd name="T8" fmla="*/ 211192 w 462"/>
              <a:gd name="T9" fmla="*/ 19407 h 374"/>
              <a:gd name="T10" fmla="*/ 173189 w 462"/>
              <a:gd name="T11" fmla="*/ 0 h 374"/>
              <a:gd name="T12" fmla="*/ 119983 w 462"/>
              <a:gd name="T13" fmla="*/ 52829 h 374"/>
              <a:gd name="T14" fmla="*/ 124870 w 462"/>
              <a:gd name="T15" fmla="*/ 62532 h 374"/>
              <a:gd name="T16" fmla="*/ 19002 w 462"/>
              <a:gd name="T17" fmla="*/ 10242 h 374"/>
              <a:gd name="T18" fmla="*/ 9229 w 462"/>
              <a:gd name="T19" fmla="*/ 38813 h 374"/>
              <a:gd name="T20" fmla="*/ 33118 w 462"/>
              <a:gd name="T21" fmla="*/ 81400 h 374"/>
              <a:gd name="T22" fmla="*/ 9229 w 462"/>
              <a:gd name="T23" fmla="*/ 72236 h 374"/>
              <a:gd name="T24" fmla="*/ 9229 w 462"/>
              <a:gd name="T25" fmla="*/ 72236 h 374"/>
              <a:gd name="T26" fmla="*/ 53205 w 462"/>
              <a:gd name="T27" fmla="*/ 124526 h 374"/>
              <a:gd name="T28" fmla="*/ 38004 w 462"/>
              <a:gd name="T29" fmla="*/ 124526 h 374"/>
              <a:gd name="T30" fmla="*/ 28774 w 462"/>
              <a:gd name="T31" fmla="*/ 124526 h 374"/>
              <a:gd name="T32" fmla="*/ 77093 w 462"/>
              <a:gd name="T33" fmla="*/ 158487 h 374"/>
              <a:gd name="T34" fmla="*/ 14116 w 462"/>
              <a:gd name="T35" fmla="*/ 182206 h 374"/>
              <a:gd name="T36" fmla="*/ 0 w 462"/>
              <a:gd name="T37" fmla="*/ 182206 h 374"/>
              <a:gd name="T38" fmla="*/ 77093 w 462"/>
              <a:gd name="T39" fmla="*/ 201074 h 374"/>
              <a:gd name="T40" fmla="*/ 221508 w 462"/>
              <a:gd name="T41" fmla="*/ 57681 h 374"/>
              <a:gd name="T42" fmla="*/ 221508 w 462"/>
              <a:gd name="T43" fmla="*/ 52829 h 374"/>
              <a:gd name="T44" fmla="*/ 250282 w 462"/>
              <a:gd name="T45" fmla="*/ 24258 h 37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886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12233"/>
            <a:ext cx="12192000" cy="2735179"/>
          </a:xfrm>
          <a:custGeom>
            <a:avLst/>
            <a:gdLst>
              <a:gd name="connsiteX0" fmla="*/ 0 w 12192000"/>
              <a:gd name="connsiteY0" fmla="*/ 0 h 2735179"/>
              <a:gd name="connsiteX1" fmla="*/ 12192000 w 12192000"/>
              <a:gd name="connsiteY1" fmla="*/ 0 h 2735179"/>
              <a:gd name="connsiteX2" fmla="*/ 12192000 w 12192000"/>
              <a:gd name="connsiteY2" fmla="*/ 2735179 h 2735179"/>
              <a:gd name="connsiteX3" fmla="*/ 0 w 12192000"/>
              <a:gd name="connsiteY3" fmla="*/ 2735179 h 2735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35179">
                <a:moveTo>
                  <a:pt x="0" y="0"/>
                </a:moveTo>
                <a:lnTo>
                  <a:pt x="12192000" y="0"/>
                </a:lnTo>
                <a:lnTo>
                  <a:pt x="12192000" y="2735179"/>
                </a:lnTo>
                <a:lnTo>
                  <a:pt x="0" y="273517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13" name="Freeform 5"/>
          <p:cNvSpPr>
            <a:spLocks noChangeArrowheads="1"/>
          </p:cNvSpPr>
          <p:nvPr userDrawn="1"/>
        </p:nvSpPr>
        <p:spPr bwMode="auto">
          <a:xfrm>
            <a:off x="11121648" y="513134"/>
            <a:ext cx="75935" cy="131426"/>
          </a:xfrm>
          <a:custGeom>
            <a:avLst/>
            <a:gdLst>
              <a:gd name="T0" fmla="*/ 917464 w 228"/>
              <a:gd name="T1" fmla="*/ 6378503 h 396"/>
              <a:gd name="T2" fmla="*/ 917464 w 228"/>
              <a:gd name="T3" fmla="*/ 6378503 h 396"/>
              <a:gd name="T4" fmla="*/ 20449952 w 228"/>
              <a:gd name="T5" fmla="*/ 25644259 h 396"/>
              <a:gd name="T6" fmla="*/ 917464 w 228"/>
              <a:gd name="T7" fmla="*/ 45951270 h 396"/>
              <a:gd name="T8" fmla="*/ 917464 w 228"/>
              <a:gd name="T9" fmla="*/ 45951270 h 396"/>
              <a:gd name="T10" fmla="*/ 0 w 228"/>
              <a:gd name="T11" fmla="*/ 47773648 h 396"/>
              <a:gd name="T12" fmla="*/ 3801645 w 228"/>
              <a:gd name="T13" fmla="*/ 51418403 h 396"/>
              <a:gd name="T14" fmla="*/ 6554398 w 228"/>
              <a:gd name="T15" fmla="*/ 50507395 h 396"/>
              <a:gd name="T16" fmla="*/ 6554398 w 228"/>
              <a:gd name="T17" fmla="*/ 50507395 h 396"/>
              <a:gd name="T18" fmla="*/ 28839639 w 228"/>
              <a:gd name="T19" fmla="*/ 28507892 h 396"/>
              <a:gd name="T20" fmla="*/ 28839639 w 228"/>
              <a:gd name="T21" fmla="*/ 28507892 h 396"/>
              <a:gd name="T22" fmla="*/ 29757103 w 228"/>
              <a:gd name="T23" fmla="*/ 25644259 h 396"/>
              <a:gd name="T24" fmla="*/ 29757103 w 228"/>
              <a:gd name="T25" fmla="*/ 25644259 h 396"/>
              <a:gd name="T26" fmla="*/ 29757103 w 228"/>
              <a:gd name="T27" fmla="*/ 25644259 h 396"/>
              <a:gd name="T28" fmla="*/ 28839639 w 228"/>
              <a:gd name="T29" fmla="*/ 22910511 h 396"/>
              <a:gd name="T30" fmla="*/ 28839639 w 228"/>
              <a:gd name="T31" fmla="*/ 22910511 h 396"/>
              <a:gd name="T32" fmla="*/ 6554398 w 228"/>
              <a:gd name="T33" fmla="*/ 911369 h 396"/>
              <a:gd name="T34" fmla="*/ 6554398 w 228"/>
              <a:gd name="T35" fmla="*/ 911369 h 396"/>
              <a:gd name="T36" fmla="*/ 3801645 w 228"/>
              <a:gd name="T37" fmla="*/ 0 h 396"/>
              <a:gd name="T38" fmla="*/ 0 w 228"/>
              <a:gd name="T39" fmla="*/ 3644756 h 396"/>
              <a:gd name="T40" fmla="*/ 917464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7" y="49"/>
                </a:moveTo>
                <a:lnTo>
                  <a:pt x="7" y="49"/>
                </a:lnTo>
                <a:cubicBezTo>
                  <a:pt x="156" y="197"/>
                  <a:pt x="156" y="197"/>
                  <a:pt x="156" y="197"/>
                </a:cubicBezTo>
                <a:cubicBezTo>
                  <a:pt x="7" y="353"/>
                  <a:pt x="7" y="353"/>
                  <a:pt x="7" y="353"/>
                </a:cubicBezTo>
                <a:cubicBezTo>
                  <a:pt x="0" y="353"/>
                  <a:pt x="0" y="360"/>
                  <a:pt x="0" y="367"/>
                </a:cubicBezTo>
                <a:cubicBezTo>
                  <a:pt x="0" y="388"/>
                  <a:pt x="15" y="395"/>
                  <a:pt x="29" y="395"/>
                </a:cubicBezTo>
                <a:cubicBezTo>
                  <a:pt x="36" y="395"/>
                  <a:pt x="43" y="395"/>
                  <a:pt x="50" y="388"/>
                </a:cubicBezTo>
                <a:cubicBezTo>
                  <a:pt x="220" y="219"/>
                  <a:pt x="220" y="219"/>
                  <a:pt x="220" y="219"/>
                </a:cubicBezTo>
                <a:cubicBezTo>
                  <a:pt x="227" y="212"/>
                  <a:pt x="227" y="205"/>
                  <a:pt x="227" y="197"/>
                </a:cubicBezTo>
                <a:cubicBezTo>
                  <a:pt x="227" y="190"/>
                  <a:pt x="227" y="183"/>
                  <a:pt x="220" y="176"/>
                </a:cubicBezTo>
                <a:cubicBezTo>
                  <a:pt x="50" y="7"/>
                  <a:pt x="50" y="7"/>
                  <a:pt x="50" y="7"/>
                </a:cubicBezTo>
                <a:cubicBezTo>
                  <a:pt x="43" y="7"/>
                  <a:pt x="36" y="0"/>
                  <a:pt x="29" y="0"/>
                </a:cubicBezTo>
                <a:cubicBezTo>
                  <a:pt x="15" y="0"/>
                  <a:pt x="0" y="14"/>
                  <a:pt x="0" y="28"/>
                </a:cubicBezTo>
                <a:cubicBezTo>
                  <a:pt x="0" y="42"/>
                  <a:pt x="7" y="49"/>
                  <a:pt x="7" y="49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6"/>
          <p:cNvSpPr>
            <a:spLocks noChangeArrowheads="1"/>
          </p:cNvSpPr>
          <p:nvPr userDrawn="1"/>
        </p:nvSpPr>
        <p:spPr bwMode="auto">
          <a:xfrm>
            <a:off x="10534176" y="513134"/>
            <a:ext cx="75935" cy="131426"/>
          </a:xfrm>
          <a:custGeom>
            <a:avLst/>
            <a:gdLst>
              <a:gd name="T0" fmla="*/ 27790747 w 228"/>
              <a:gd name="T1" fmla="*/ 6378503 h 396"/>
              <a:gd name="T2" fmla="*/ 27790747 w 228"/>
              <a:gd name="T3" fmla="*/ 6378503 h 396"/>
              <a:gd name="T4" fmla="*/ 8389687 w 228"/>
              <a:gd name="T5" fmla="*/ 25644259 h 396"/>
              <a:gd name="T6" fmla="*/ 28839639 w 228"/>
              <a:gd name="T7" fmla="*/ 45951270 h 396"/>
              <a:gd name="T8" fmla="*/ 28839639 w 228"/>
              <a:gd name="T9" fmla="*/ 45951270 h 396"/>
              <a:gd name="T10" fmla="*/ 29757103 w 228"/>
              <a:gd name="T11" fmla="*/ 47773648 h 396"/>
              <a:gd name="T12" fmla="*/ 25955458 w 228"/>
              <a:gd name="T13" fmla="*/ 51418403 h 396"/>
              <a:gd name="T14" fmla="*/ 23202705 w 228"/>
              <a:gd name="T15" fmla="*/ 50507395 h 396"/>
              <a:gd name="T16" fmla="*/ 23202705 w 228"/>
              <a:gd name="T17" fmla="*/ 50507395 h 396"/>
              <a:gd name="T18" fmla="*/ 917464 w 228"/>
              <a:gd name="T19" fmla="*/ 28507892 h 396"/>
              <a:gd name="T20" fmla="*/ 917464 w 228"/>
              <a:gd name="T21" fmla="*/ 28507892 h 396"/>
              <a:gd name="T22" fmla="*/ 0 w 228"/>
              <a:gd name="T23" fmla="*/ 25644259 h 396"/>
              <a:gd name="T24" fmla="*/ 0 w 228"/>
              <a:gd name="T25" fmla="*/ 25644259 h 396"/>
              <a:gd name="T26" fmla="*/ 0 w 228"/>
              <a:gd name="T27" fmla="*/ 25644259 h 396"/>
              <a:gd name="T28" fmla="*/ 917464 w 228"/>
              <a:gd name="T29" fmla="*/ 22910511 h 396"/>
              <a:gd name="T30" fmla="*/ 917464 w 228"/>
              <a:gd name="T31" fmla="*/ 22910511 h 396"/>
              <a:gd name="T32" fmla="*/ 23202705 w 228"/>
              <a:gd name="T33" fmla="*/ 911369 h 396"/>
              <a:gd name="T34" fmla="*/ 23202705 w 228"/>
              <a:gd name="T35" fmla="*/ 911369 h 396"/>
              <a:gd name="T36" fmla="*/ 25955458 w 228"/>
              <a:gd name="T37" fmla="*/ 0 h 396"/>
              <a:gd name="T38" fmla="*/ 29757103 w 228"/>
              <a:gd name="T39" fmla="*/ 3644756 h 396"/>
              <a:gd name="T40" fmla="*/ 27790747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212" y="49"/>
                </a:moveTo>
                <a:lnTo>
                  <a:pt x="212" y="49"/>
                </a:lnTo>
                <a:cubicBezTo>
                  <a:pt x="64" y="197"/>
                  <a:pt x="64" y="197"/>
                  <a:pt x="64" y="197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20" y="353"/>
                  <a:pt x="227" y="360"/>
                  <a:pt x="227" y="367"/>
                </a:cubicBezTo>
                <a:cubicBezTo>
                  <a:pt x="227" y="388"/>
                  <a:pt x="212" y="395"/>
                  <a:pt x="198" y="395"/>
                </a:cubicBezTo>
                <a:cubicBezTo>
                  <a:pt x="191" y="395"/>
                  <a:pt x="184" y="395"/>
                  <a:pt x="177" y="388"/>
                </a:cubicBezTo>
                <a:cubicBezTo>
                  <a:pt x="7" y="219"/>
                  <a:pt x="7" y="219"/>
                  <a:pt x="7" y="219"/>
                </a:cubicBezTo>
                <a:cubicBezTo>
                  <a:pt x="0" y="212"/>
                  <a:pt x="0" y="205"/>
                  <a:pt x="0" y="197"/>
                </a:cubicBezTo>
                <a:cubicBezTo>
                  <a:pt x="0" y="190"/>
                  <a:pt x="0" y="183"/>
                  <a:pt x="7" y="176"/>
                </a:cubicBezTo>
                <a:cubicBezTo>
                  <a:pt x="177" y="7"/>
                  <a:pt x="177" y="7"/>
                  <a:pt x="177" y="7"/>
                </a:cubicBezTo>
                <a:cubicBezTo>
                  <a:pt x="184" y="7"/>
                  <a:pt x="191" y="0"/>
                  <a:pt x="198" y="0"/>
                </a:cubicBezTo>
                <a:cubicBezTo>
                  <a:pt x="212" y="0"/>
                  <a:pt x="227" y="14"/>
                  <a:pt x="227" y="28"/>
                </a:cubicBezTo>
                <a:cubicBezTo>
                  <a:pt x="227" y="42"/>
                  <a:pt x="220" y="49"/>
                  <a:pt x="212" y="49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reeform 69"/>
          <p:cNvSpPr>
            <a:spLocks noChangeArrowheads="1"/>
          </p:cNvSpPr>
          <p:nvPr userDrawn="1"/>
        </p:nvSpPr>
        <p:spPr bwMode="auto">
          <a:xfrm>
            <a:off x="1545443" y="6506949"/>
            <a:ext cx="146261" cy="96400"/>
          </a:xfrm>
          <a:custGeom>
            <a:avLst/>
            <a:gdLst>
              <a:gd name="T0" fmla="*/ 110347 w 514"/>
              <a:gd name="T1" fmla="*/ 77365 h 338"/>
              <a:gd name="T2" fmla="*/ 110347 w 514"/>
              <a:gd name="T3" fmla="*/ 77365 h 338"/>
              <a:gd name="T4" fmla="*/ 134264 w 514"/>
              <a:gd name="T5" fmla="*/ 48489 h 338"/>
              <a:gd name="T6" fmla="*/ 86429 w 514"/>
              <a:gd name="T7" fmla="*/ 0 h 338"/>
              <a:gd name="T8" fmla="*/ 0 w 514"/>
              <a:gd name="T9" fmla="*/ 0 h 338"/>
              <a:gd name="T10" fmla="*/ 0 w 514"/>
              <a:gd name="T11" fmla="*/ 173798 h 338"/>
              <a:gd name="T12" fmla="*/ 86429 w 514"/>
              <a:gd name="T13" fmla="*/ 173798 h 338"/>
              <a:gd name="T14" fmla="*/ 139156 w 514"/>
              <a:gd name="T15" fmla="*/ 120951 h 338"/>
              <a:gd name="T16" fmla="*/ 110347 w 514"/>
              <a:gd name="T17" fmla="*/ 77365 h 338"/>
              <a:gd name="T18" fmla="*/ 38594 w 514"/>
              <a:gd name="T19" fmla="*/ 28876 h 338"/>
              <a:gd name="T20" fmla="*/ 38594 w 514"/>
              <a:gd name="T21" fmla="*/ 28876 h 338"/>
              <a:gd name="T22" fmla="*/ 86429 w 514"/>
              <a:gd name="T23" fmla="*/ 28876 h 338"/>
              <a:gd name="T24" fmla="*/ 101106 w 514"/>
              <a:gd name="T25" fmla="*/ 48489 h 338"/>
              <a:gd name="T26" fmla="*/ 81537 w 514"/>
              <a:gd name="T27" fmla="*/ 68103 h 338"/>
              <a:gd name="T28" fmla="*/ 38594 w 514"/>
              <a:gd name="T29" fmla="*/ 68103 h 338"/>
              <a:gd name="T30" fmla="*/ 38594 w 514"/>
              <a:gd name="T31" fmla="*/ 28876 h 338"/>
              <a:gd name="T32" fmla="*/ 86429 w 514"/>
              <a:gd name="T33" fmla="*/ 144923 h 338"/>
              <a:gd name="T34" fmla="*/ 86429 w 514"/>
              <a:gd name="T35" fmla="*/ 144923 h 338"/>
              <a:gd name="T36" fmla="*/ 38594 w 514"/>
              <a:gd name="T37" fmla="*/ 144923 h 338"/>
              <a:gd name="T38" fmla="*/ 38594 w 514"/>
              <a:gd name="T39" fmla="*/ 96978 h 338"/>
              <a:gd name="T40" fmla="*/ 86429 w 514"/>
              <a:gd name="T41" fmla="*/ 96978 h 338"/>
              <a:gd name="T42" fmla="*/ 105454 w 514"/>
              <a:gd name="T43" fmla="*/ 120951 h 338"/>
              <a:gd name="T44" fmla="*/ 86429 w 514"/>
              <a:gd name="T45" fmla="*/ 144923 h 338"/>
              <a:gd name="T46" fmla="*/ 211996 w 514"/>
              <a:gd name="T47" fmla="*/ 43586 h 338"/>
              <a:gd name="T48" fmla="*/ 211996 w 514"/>
              <a:gd name="T49" fmla="*/ 43586 h 338"/>
              <a:gd name="T50" fmla="*/ 144049 w 514"/>
              <a:gd name="T51" fmla="*/ 111144 h 338"/>
              <a:gd name="T52" fmla="*/ 211996 w 514"/>
              <a:gd name="T53" fmla="*/ 178702 h 338"/>
              <a:gd name="T54" fmla="*/ 269616 w 514"/>
              <a:gd name="T55" fmla="*/ 130757 h 338"/>
              <a:gd name="T56" fmla="*/ 240806 w 514"/>
              <a:gd name="T57" fmla="*/ 130757 h 338"/>
              <a:gd name="T58" fmla="*/ 211996 w 514"/>
              <a:gd name="T59" fmla="*/ 149826 h 338"/>
              <a:gd name="T60" fmla="*/ 183186 w 514"/>
              <a:gd name="T61" fmla="*/ 120951 h 338"/>
              <a:gd name="T62" fmla="*/ 269616 w 514"/>
              <a:gd name="T63" fmla="*/ 120951 h 338"/>
              <a:gd name="T64" fmla="*/ 211996 w 514"/>
              <a:gd name="T65" fmla="*/ 43586 h 338"/>
              <a:gd name="T66" fmla="*/ 235914 w 514"/>
              <a:gd name="T67" fmla="*/ 96978 h 338"/>
              <a:gd name="T68" fmla="*/ 235914 w 514"/>
              <a:gd name="T69" fmla="*/ 96978 h 338"/>
              <a:gd name="T70" fmla="*/ 183186 w 514"/>
              <a:gd name="T71" fmla="*/ 96978 h 338"/>
              <a:gd name="T72" fmla="*/ 211996 w 514"/>
              <a:gd name="T73" fmla="*/ 68103 h 338"/>
              <a:gd name="T74" fmla="*/ 235914 w 514"/>
              <a:gd name="T75" fmla="*/ 96978 h 338"/>
              <a:gd name="T76" fmla="*/ 245698 w 514"/>
              <a:gd name="T77" fmla="*/ 9807 h 338"/>
              <a:gd name="T78" fmla="*/ 245698 w 514"/>
              <a:gd name="T79" fmla="*/ 9807 h 338"/>
              <a:gd name="T80" fmla="*/ 173402 w 514"/>
              <a:gd name="T81" fmla="*/ 9807 h 338"/>
              <a:gd name="T82" fmla="*/ 173402 w 514"/>
              <a:gd name="T83" fmla="*/ 33779 h 338"/>
              <a:gd name="T84" fmla="*/ 245698 w 514"/>
              <a:gd name="T85" fmla="*/ 33779 h 338"/>
              <a:gd name="T86" fmla="*/ 245698 w 514"/>
              <a:gd name="T87" fmla="*/ 9807 h 33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514" h="338">
                <a:moveTo>
                  <a:pt x="203" y="142"/>
                </a:moveTo>
                <a:lnTo>
                  <a:pt x="203" y="142"/>
                </a:lnTo>
                <a:cubicBezTo>
                  <a:pt x="203" y="142"/>
                  <a:pt x="247" y="142"/>
                  <a:pt x="247" y="89"/>
                </a:cubicBezTo>
                <a:cubicBezTo>
                  <a:pt x="247" y="27"/>
                  <a:pt x="212" y="0"/>
                  <a:pt x="1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9"/>
                  <a:pt x="0" y="319"/>
                  <a:pt x="0" y="319"/>
                </a:cubicBezTo>
                <a:cubicBezTo>
                  <a:pt x="159" y="319"/>
                  <a:pt x="159" y="319"/>
                  <a:pt x="159" y="319"/>
                </a:cubicBezTo>
                <a:cubicBezTo>
                  <a:pt x="159" y="319"/>
                  <a:pt x="256" y="328"/>
                  <a:pt x="256" y="222"/>
                </a:cubicBezTo>
                <a:cubicBezTo>
                  <a:pt x="256" y="222"/>
                  <a:pt x="265" y="142"/>
                  <a:pt x="203" y="142"/>
                </a:cubicBezTo>
                <a:close/>
                <a:moveTo>
                  <a:pt x="71" y="53"/>
                </a:moveTo>
                <a:lnTo>
                  <a:pt x="71" y="53"/>
                </a:lnTo>
                <a:cubicBezTo>
                  <a:pt x="159" y="53"/>
                  <a:pt x="159" y="53"/>
                  <a:pt x="159" y="53"/>
                </a:cubicBezTo>
                <a:cubicBezTo>
                  <a:pt x="159" y="53"/>
                  <a:pt x="186" y="53"/>
                  <a:pt x="186" y="89"/>
                </a:cubicBezTo>
                <a:cubicBezTo>
                  <a:pt x="186" y="125"/>
                  <a:pt x="168" y="125"/>
                  <a:pt x="150" y="125"/>
                </a:cubicBezTo>
                <a:cubicBezTo>
                  <a:pt x="71" y="125"/>
                  <a:pt x="71" y="125"/>
                  <a:pt x="71" y="125"/>
                </a:cubicBezTo>
                <a:lnTo>
                  <a:pt x="71" y="53"/>
                </a:lnTo>
                <a:close/>
                <a:moveTo>
                  <a:pt x="159" y="266"/>
                </a:moveTo>
                <a:lnTo>
                  <a:pt x="159" y="266"/>
                </a:lnTo>
                <a:cubicBezTo>
                  <a:pt x="71" y="266"/>
                  <a:pt x="71" y="266"/>
                  <a:pt x="71" y="266"/>
                </a:cubicBezTo>
                <a:cubicBezTo>
                  <a:pt x="71" y="178"/>
                  <a:pt x="71" y="178"/>
                  <a:pt x="71" y="178"/>
                </a:cubicBezTo>
                <a:cubicBezTo>
                  <a:pt x="159" y="178"/>
                  <a:pt x="159" y="178"/>
                  <a:pt x="159" y="178"/>
                </a:cubicBezTo>
                <a:cubicBezTo>
                  <a:pt x="159" y="178"/>
                  <a:pt x="194" y="178"/>
                  <a:pt x="194" y="222"/>
                </a:cubicBezTo>
                <a:cubicBezTo>
                  <a:pt x="194" y="257"/>
                  <a:pt x="168" y="266"/>
                  <a:pt x="159" y="266"/>
                </a:cubicBezTo>
                <a:close/>
                <a:moveTo>
                  <a:pt x="390" y="80"/>
                </a:moveTo>
                <a:lnTo>
                  <a:pt x="390" y="80"/>
                </a:lnTo>
                <a:cubicBezTo>
                  <a:pt x="265" y="80"/>
                  <a:pt x="265" y="204"/>
                  <a:pt x="265" y="204"/>
                </a:cubicBezTo>
                <a:cubicBezTo>
                  <a:pt x="265" y="204"/>
                  <a:pt x="265" y="328"/>
                  <a:pt x="390" y="328"/>
                </a:cubicBezTo>
                <a:cubicBezTo>
                  <a:pt x="390" y="328"/>
                  <a:pt x="496" y="337"/>
                  <a:pt x="496" y="240"/>
                </a:cubicBezTo>
                <a:cubicBezTo>
                  <a:pt x="443" y="240"/>
                  <a:pt x="443" y="240"/>
                  <a:pt x="443" y="240"/>
                </a:cubicBezTo>
                <a:cubicBezTo>
                  <a:pt x="443" y="240"/>
                  <a:pt x="443" y="275"/>
                  <a:pt x="390" y="275"/>
                </a:cubicBezTo>
                <a:cubicBezTo>
                  <a:pt x="390" y="275"/>
                  <a:pt x="337" y="284"/>
                  <a:pt x="337" y="22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22"/>
                  <a:pt x="513" y="80"/>
                  <a:pt x="390" y="80"/>
                </a:cubicBezTo>
                <a:close/>
                <a:moveTo>
                  <a:pt x="434" y="178"/>
                </a:moveTo>
                <a:lnTo>
                  <a:pt x="434" y="178"/>
                </a:lnTo>
                <a:cubicBezTo>
                  <a:pt x="337" y="178"/>
                  <a:pt x="337" y="178"/>
                  <a:pt x="337" y="178"/>
                </a:cubicBezTo>
                <a:cubicBezTo>
                  <a:pt x="337" y="178"/>
                  <a:pt x="345" y="125"/>
                  <a:pt x="390" y="125"/>
                </a:cubicBezTo>
                <a:cubicBezTo>
                  <a:pt x="434" y="125"/>
                  <a:pt x="434" y="178"/>
                  <a:pt x="434" y="178"/>
                </a:cubicBezTo>
                <a:close/>
                <a:moveTo>
                  <a:pt x="452" y="18"/>
                </a:moveTo>
                <a:lnTo>
                  <a:pt x="452" y="18"/>
                </a:lnTo>
                <a:cubicBezTo>
                  <a:pt x="319" y="18"/>
                  <a:pt x="319" y="18"/>
                  <a:pt x="319" y="18"/>
                </a:cubicBezTo>
                <a:cubicBezTo>
                  <a:pt x="319" y="62"/>
                  <a:pt x="319" y="62"/>
                  <a:pt x="319" y="62"/>
                </a:cubicBezTo>
                <a:cubicBezTo>
                  <a:pt x="452" y="62"/>
                  <a:pt x="452" y="62"/>
                  <a:pt x="452" y="62"/>
                </a:cubicBezTo>
                <a:lnTo>
                  <a:pt x="452" y="18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16" name="Freeform 75"/>
          <p:cNvSpPr>
            <a:spLocks noChangeArrowheads="1"/>
          </p:cNvSpPr>
          <p:nvPr userDrawn="1"/>
        </p:nvSpPr>
        <p:spPr bwMode="auto">
          <a:xfrm>
            <a:off x="1300060" y="6490329"/>
            <a:ext cx="69807" cy="129641"/>
          </a:xfrm>
          <a:custGeom>
            <a:avLst/>
            <a:gdLst>
              <a:gd name="T0" fmla="*/ 132814 w 249"/>
              <a:gd name="T1" fmla="*/ 43735 h 453"/>
              <a:gd name="T2" fmla="*/ 132814 w 249"/>
              <a:gd name="T3" fmla="*/ 43735 h 453"/>
              <a:gd name="T4" fmla="*/ 94791 w 249"/>
              <a:gd name="T5" fmla="*/ 43735 h 453"/>
              <a:gd name="T6" fmla="*/ 85687 w 249"/>
              <a:gd name="T7" fmla="*/ 58496 h 453"/>
              <a:gd name="T8" fmla="*/ 85687 w 249"/>
              <a:gd name="T9" fmla="*/ 87470 h 453"/>
              <a:gd name="T10" fmla="*/ 132814 w 249"/>
              <a:gd name="T11" fmla="*/ 87470 h 453"/>
              <a:gd name="T12" fmla="*/ 132814 w 249"/>
              <a:gd name="T13" fmla="*/ 126285 h 453"/>
              <a:gd name="T14" fmla="*/ 85687 w 249"/>
              <a:gd name="T15" fmla="*/ 126285 h 453"/>
              <a:gd name="T16" fmla="*/ 85687 w 249"/>
              <a:gd name="T17" fmla="*/ 247103 h 453"/>
              <a:gd name="T18" fmla="*/ 42308 w 249"/>
              <a:gd name="T19" fmla="*/ 247103 h 453"/>
              <a:gd name="T20" fmla="*/ 42308 w 249"/>
              <a:gd name="T21" fmla="*/ 126285 h 453"/>
              <a:gd name="T22" fmla="*/ 0 w 249"/>
              <a:gd name="T23" fmla="*/ 126285 h 453"/>
              <a:gd name="T24" fmla="*/ 0 w 249"/>
              <a:gd name="T25" fmla="*/ 87470 h 453"/>
              <a:gd name="T26" fmla="*/ 42308 w 249"/>
              <a:gd name="T27" fmla="*/ 87470 h 453"/>
              <a:gd name="T28" fmla="*/ 42308 w 249"/>
              <a:gd name="T29" fmla="*/ 63416 h 453"/>
              <a:gd name="T30" fmla="*/ 94791 w 249"/>
              <a:gd name="T31" fmla="*/ 0 h 453"/>
              <a:gd name="T32" fmla="*/ 132814 w 249"/>
              <a:gd name="T33" fmla="*/ 0 h 453"/>
              <a:gd name="T34" fmla="*/ 132814 w 249"/>
              <a:gd name="T35" fmla="*/ 43735 h 45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95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17" name="Freeform 85"/>
          <p:cNvSpPr>
            <a:spLocks noChangeArrowheads="1"/>
          </p:cNvSpPr>
          <p:nvPr userDrawn="1"/>
        </p:nvSpPr>
        <p:spPr bwMode="auto">
          <a:xfrm>
            <a:off x="978162" y="6502379"/>
            <a:ext cx="131303" cy="105541"/>
          </a:xfrm>
          <a:custGeom>
            <a:avLst/>
            <a:gdLst>
              <a:gd name="T0" fmla="*/ 250282 w 462"/>
              <a:gd name="T1" fmla="*/ 24258 h 374"/>
              <a:gd name="T2" fmla="*/ 250282 w 462"/>
              <a:gd name="T3" fmla="*/ 24258 h 374"/>
              <a:gd name="T4" fmla="*/ 221508 w 462"/>
              <a:gd name="T5" fmla="*/ 33962 h 374"/>
              <a:gd name="T6" fmla="*/ 240510 w 462"/>
              <a:gd name="T7" fmla="*/ 5391 h 374"/>
              <a:gd name="T8" fmla="*/ 211192 w 462"/>
              <a:gd name="T9" fmla="*/ 19407 h 374"/>
              <a:gd name="T10" fmla="*/ 173189 w 462"/>
              <a:gd name="T11" fmla="*/ 0 h 374"/>
              <a:gd name="T12" fmla="*/ 119983 w 462"/>
              <a:gd name="T13" fmla="*/ 52829 h 374"/>
              <a:gd name="T14" fmla="*/ 124870 w 462"/>
              <a:gd name="T15" fmla="*/ 62532 h 374"/>
              <a:gd name="T16" fmla="*/ 19002 w 462"/>
              <a:gd name="T17" fmla="*/ 10242 h 374"/>
              <a:gd name="T18" fmla="*/ 9229 w 462"/>
              <a:gd name="T19" fmla="*/ 38813 h 374"/>
              <a:gd name="T20" fmla="*/ 33118 w 462"/>
              <a:gd name="T21" fmla="*/ 81400 h 374"/>
              <a:gd name="T22" fmla="*/ 9229 w 462"/>
              <a:gd name="T23" fmla="*/ 72236 h 374"/>
              <a:gd name="T24" fmla="*/ 9229 w 462"/>
              <a:gd name="T25" fmla="*/ 72236 h 374"/>
              <a:gd name="T26" fmla="*/ 53205 w 462"/>
              <a:gd name="T27" fmla="*/ 124526 h 374"/>
              <a:gd name="T28" fmla="*/ 38004 w 462"/>
              <a:gd name="T29" fmla="*/ 124526 h 374"/>
              <a:gd name="T30" fmla="*/ 28774 w 462"/>
              <a:gd name="T31" fmla="*/ 124526 h 374"/>
              <a:gd name="T32" fmla="*/ 77093 w 462"/>
              <a:gd name="T33" fmla="*/ 158487 h 374"/>
              <a:gd name="T34" fmla="*/ 14116 w 462"/>
              <a:gd name="T35" fmla="*/ 182206 h 374"/>
              <a:gd name="T36" fmla="*/ 0 w 462"/>
              <a:gd name="T37" fmla="*/ 182206 h 374"/>
              <a:gd name="T38" fmla="*/ 77093 w 462"/>
              <a:gd name="T39" fmla="*/ 201074 h 374"/>
              <a:gd name="T40" fmla="*/ 221508 w 462"/>
              <a:gd name="T41" fmla="*/ 57681 h 374"/>
              <a:gd name="T42" fmla="*/ 221508 w 462"/>
              <a:gd name="T43" fmla="*/ 52829 h 374"/>
              <a:gd name="T44" fmla="*/ 250282 w 462"/>
              <a:gd name="T45" fmla="*/ 24258 h 37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7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9"/>
          <p:cNvSpPr>
            <a:spLocks noChangeArrowheads="1"/>
          </p:cNvSpPr>
          <p:nvPr userDrawn="1"/>
        </p:nvSpPr>
        <p:spPr bwMode="auto">
          <a:xfrm>
            <a:off x="1545443" y="6506949"/>
            <a:ext cx="146261" cy="96400"/>
          </a:xfrm>
          <a:custGeom>
            <a:avLst/>
            <a:gdLst>
              <a:gd name="T0" fmla="*/ 110347 w 514"/>
              <a:gd name="T1" fmla="*/ 77365 h 338"/>
              <a:gd name="T2" fmla="*/ 110347 w 514"/>
              <a:gd name="T3" fmla="*/ 77365 h 338"/>
              <a:gd name="T4" fmla="*/ 134264 w 514"/>
              <a:gd name="T5" fmla="*/ 48489 h 338"/>
              <a:gd name="T6" fmla="*/ 86429 w 514"/>
              <a:gd name="T7" fmla="*/ 0 h 338"/>
              <a:gd name="T8" fmla="*/ 0 w 514"/>
              <a:gd name="T9" fmla="*/ 0 h 338"/>
              <a:gd name="T10" fmla="*/ 0 w 514"/>
              <a:gd name="T11" fmla="*/ 173798 h 338"/>
              <a:gd name="T12" fmla="*/ 86429 w 514"/>
              <a:gd name="T13" fmla="*/ 173798 h 338"/>
              <a:gd name="T14" fmla="*/ 139156 w 514"/>
              <a:gd name="T15" fmla="*/ 120951 h 338"/>
              <a:gd name="T16" fmla="*/ 110347 w 514"/>
              <a:gd name="T17" fmla="*/ 77365 h 338"/>
              <a:gd name="T18" fmla="*/ 38594 w 514"/>
              <a:gd name="T19" fmla="*/ 28876 h 338"/>
              <a:gd name="T20" fmla="*/ 38594 w 514"/>
              <a:gd name="T21" fmla="*/ 28876 h 338"/>
              <a:gd name="T22" fmla="*/ 86429 w 514"/>
              <a:gd name="T23" fmla="*/ 28876 h 338"/>
              <a:gd name="T24" fmla="*/ 101106 w 514"/>
              <a:gd name="T25" fmla="*/ 48489 h 338"/>
              <a:gd name="T26" fmla="*/ 81537 w 514"/>
              <a:gd name="T27" fmla="*/ 68103 h 338"/>
              <a:gd name="T28" fmla="*/ 38594 w 514"/>
              <a:gd name="T29" fmla="*/ 68103 h 338"/>
              <a:gd name="T30" fmla="*/ 38594 w 514"/>
              <a:gd name="T31" fmla="*/ 28876 h 338"/>
              <a:gd name="T32" fmla="*/ 86429 w 514"/>
              <a:gd name="T33" fmla="*/ 144923 h 338"/>
              <a:gd name="T34" fmla="*/ 86429 w 514"/>
              <a:gd name="T35" fmla="*/ 144923 h 338"/>
              <a:gd name="T36" fmla="*/ 38594 w 514"/>
              <a:gd name="T37" fmla="*/ 144923 h 338"/>
              <a:gd name="T38" fmla="*/ 38594 w 514"/>
              <a:gd name="T39" fmla="*/ 96978 h 338"/>
              <a:gd name="T40" fmla="*/ 86429 w 514"/>
              <a:gd name="T41" fmla="*/ 96978 h 338"/>
              <a:gd name="T42" fmla="*/ 105454 w 514"/>
              <a:gd name="T43" fmla="*/ 120951 h 338"/>
              <a:gd name="T44" fmla="*/ 86429 w 514"/>
              <a:gd name="T45" fmla="*/ 144923 h 338"/>
              <a:gd name="T46" fmla="*/ 211996 w 514"/>
              <a:gd name="T47" fmla="*/ 43586 h 338"/>
              <a:gd name="T48" fmla="*/ 211996 w 514"/>
              <a:gd name="T49" fmla="*/ 43586 h 338"/>
              <a:gd name="T50" fmla="*/ 144049 w 514"/>
              <a:gd name="T51" fmla="*/ 111144 h 338"/>
              <a:gd name="T52" fmla="*/ 211996 w 514"/>
              <a:gd name="T53" fmla="*/ 178702 h 338"/>
              <a:gd name="T54" fmla="*/ 269616 w 514"/>
              <a:gd name="T55" fmla="*/ 130757 h 338"/>
              <a:gd name="T56" fmla="*/ 240806 w 514"/>
              <a:gd name="T57" fmla="*/ 130757 h 338"/>
              <a:gd name="T58" fmla="*/ 211996 w 514"/>
              <a:gd name="T59" fmla="*/ 149826 h 338"/>
              <a:gd name="T60" fmla="*/ 183186 w 514"/>
              <a:gd name="T61" fmla="*/ 120951 h 338"/>
              <a:gd name="T62" fmla="*/ 269616 w 514"/>
              <a:gd name="T63" fmla="*/ 120951 h 338"/>
              <a:gd name="T64" fmla="*/ 211996 w 514"/>
              <a:gd name="T65" fmla="*/ 43586 h 338"/>
              <a:gd name="T66" fmla="*/ 235914 w 514"/>
              <a:gd name="T67" fmla="*/ 96978 h 338"/>
              <a:gd name="T68" fmla="*/ 235914 w 514"/>
              <a:gd name="T69" fmla="*/ 96978 h 338"/>
              <a:gd name="T70" fmla="*/ 183186 w 514"/>
              <a:gd name="T71" fmla="*/ 96978 h 338"/>
              <a:gd name="T72" fmla="*/ 211996 w 514"/>
              <a:gd name="T73" fmla="*/ 68103 h 338"/>
              <a:gd name="T74" fmla="*/ 235914 w 514"/>
              <a:gd name="T75" fmla="*/ 96978 h 338"/>
              <a:gd name="T76" fmla="*/ 245698 w 514"/>
              <a:gd name="T77" fmla="*/ 9807 h 338"/>
              <a:gd name="T78" fmla="*/ 245698 w 514"/>
              <a:gd name="T79" fmla="*/ 9807 h 338"/>
              <a:gd name="T80" fmla="*/ 173402 w 514"/>
              <a:gd name="T81" fmla="*/ 9807 h 338"/>
              <a:gd name="T82" fmla="*/ 173402 w 514"/>
              <a:gd name="T83" fmla="*/ 33779 h 338"/>
              <a:gd name="T84" fmla="*/ 245698 w 514"/>
              <a:gd name="T85" fmla="*/ 33779 h 338"/>
              <a:gd name="T86" fmla="*/ 245698 w 514"/>
              <a:gd name="T87" fmla="*/ 9807 h 33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514" h="338">
                <a:moveTo>
                  <a:pt x="203" y="142"/>
                </a:moveTo>
                <a:lnTo>
                  <a:pt x="203" y="142"/>
                </a:lnTo>
                <a:cubicBezTo>
                  <a:pt x="203" y="142"/>
                  <a:pt x="247" y="142"/>
                  <a:pt x="247" y="89"/>
                </a:cubicBezTo>
                <a:cubicBezTo>
                  <a:pt x="247" y="27"/>
                  <a:pt x="212" y="0"/>
                  <a:pt x="1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9"/>
                  <a:pt x="0" y="319"/>
                  <a:pt x="0" y="319"/>
                </a:cubicBezTo>
                <a:cubicBezTo>
                  <a:pt x="159" y="319"/>
                  <a:pt x="159" y="319"/>
                  <a:pt x="159" y="319"/>
                </a:cubicBezTo>
                <a:cubicBezTo>
                  <a:pt x="159" y="319"/>
                  <a:pt x="256" y="328"/>
                  <a:pt x="256" y="222"/>
                </a:cubicBezTo>
                <a:cubicBezTo>
                  <a:pt x="256" y="222"/>
                  <a:pt x="265" y="142"/>
                  <a:pt x="203" y="142"/>
                </a:cubicBezTo>
                <a:close/>
                <a:moveTo>
                  <a:pt x="71" y="53"/>
                </a:moveTo>
                <a:lnTo>
                  <a:pt x="71" y="53"/>
                </a:lnTo>
                <a:cubicBezTo>
                  <a:pt x="159" y="53"/>
                  <a:pt x="159" y="53"/>
                  <a:pt x="159" y="53"/>
                </a:cubicBezTo>
                <a:cubicBezTo>
                  <a:pt x="159" y="53"/>
                  <a:pt x="186" y="53"/>
                  <a:pt x="186" y="89"/>
                </a:cubicBezTo>
                <a:cubicBezTo>
                  <a:pt x="186" y="125"/>
                  <a:pt x="168" y="125"/>
                  <a:pt x="150" y="125"/>
                </a:cubicBezTo>
                <a:cubicBezTo>
                  <a:pt x="71" y="125"/>
                  <a:pt x="71" y="125"/>
                  <a:pt x="71" y="125"/>
                </a:cubicBezTo>
                <a:lnTo>
                  <a:pt x="71" y="53"/>
                </a:lnTo>
                <a:close/>
                <a:moveTo>
                  <a:pt x="159" y="266"/>
                </a:moveTo>
                <a:lnTo>
                  <a:pt x="159" y="266"/>
                </a:lnTo>
                <a:cubicBezTo>
                  <a:pt x="71" y="266"/>
                  <a:pt x="71" y="266"/>
                  <a:pt x="71" y="266"/>
                </a:cubicBezTo>
                <a:cubicBezTo>
                  <a:pt x="71" y="178"/>
                  <a:pt x="71" y="178"/>
                  <a:pt x="71" y="178"/>
                </a:cubicBezTo>
                <a:cubicBezTo>
                  <a:pt x="159" y="178"/>
                  <a:pt x="159" y="178"/>
                  <a:pt x="159" y="178"/>
                </a:cubicBezTo>
                <a:cubicBezTo>
                  <a:pt x="159" y="178"/>
                  <a:pt x="194" y="178"/>
                  <a:pt x="194" y="222"/>
                </a:cubicBezTo>
                <a:cubicBezTo>
                  <a:pt x="194" y="257"/>
                  <a:pt x="168" y="266"/>
                  <a:pt x="159" y="266"/>
                </a:cubicBezTo>
                <a:close/>
                <a:moveTo>
                  <a:pt x="390" y="80"/>
                </a:moveTo>
                <a:lnTo>
                  <a:pt x="390" y="80"/>
                </a:lnTo>
                <a:cubicBezTo>
                  <a:pt x="265" y="80"/>
                  <a:pt x="265" y="204"/>
                  <a:pt x="265" y="204"/>
                </a:cubicBezTo>
                <a:cubicBezTo>
                  <a:pt x="265" y="204"/>
                  <a:pt x="265" y="328"/>
                  <a:pt x="390" y="328"/>
                </a:cubicBezTo>
                <a:cubicBezTo>
                  <a:pt x="390" y="328"/>
                  <a:pt x="496" y="337"/>
                  <a:pt x="496" y="240"/>
                </a:cubicBezTo>
                <a:cubicBezTo>
                  <a:pt x="443" y="240"/>
                  <a:pt x="443" y="240"/>
                  <a:pt x="443" y="240"/>
                </a:cubicBezTo>
                <a:cubicBezTo>
                  <a:pt x="443" y="240"/>
                  <a:pt x="443" y="275"/>
                  <a:pt x="390" y="275"/>
                </a:cubicBezTo>
                <a:cubicBezTo>
                  <a:pt x="390" y="275"/>
                  <a:pt x="337" y="284"/>
                  <a:pt x="337" y="22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22"/>
                  <a:pt x="513" y="80"/>
                  <a:pt x="390" y="80"/>
                </a:cubicBezTo>
                <a:close/>
                <a:moveTo>
                  <a:pt x="434" y="178"/>
                </a:moveTo>
                <a:lnTo>
                  <a:pt x="434" y="178"/>
                </a:lnTo>
                <a:cubicBezTo>
                  <a:pt x="337" y="178"/>
                  <a:pt x="337" y="178"/>
                  <a:pt x="337" y="178"/>
                </a:cubicBezTo>
                <a:cubicBezTo>
                  <a:pt x="337" y="178"/>
                  <a:pt x="345" y="125"/>
                  <a:pt x="390" y="125"/>
                </a:cubicBezTo>
                <a:cubicBezTo>
                  <a:pt x="434" y="125"/>
                  <a:pt x="434" y="178"/>
                  <a:pt x="434" y="178"/>
                </a:cubicBezTo>
                <a:close/>
                <a:moveTo>
                  <a:pt x="452" y="18"/>
                </a:moveTo>
                <a:lnTo>
                  <a:pt x="452" y="18"/>
                </a:lnTo>
                <a:cubicBezTo>
                  <a:pt x="319" y="18"/>
                  <a:pt x="319" y="18"/>
                  <a:pt x="319" y="18"/>
                </a:cubicBezTo>
                <a:cubicBezTo>
                  <a:pt x="319" y="62"/>
                  <a:pt x="319" y="62"/>
                  <a:pt x="319" y="62"/>
                </a:cubicBezTo>
                <a:cubicBezTo>
                  <a:pt x="452" y="62"/>
                  <a:pt x="452" y="62"/>
                  <a:pt x="452" y="62"/>
                </a:cubicBezTo>
                <a:lnTo>
                  <a:pt x="452" y="18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22" name="Freeform 75"/>
          <p:cNvSpPr>
            <a:spLocks noChangeArrowheads="1"/>
          </p:cNvSpPr>
          <p:nvPr userDrawn="1"/>
        </p:nvSpPr>
        <p:spPr bwMode="auto">
          <a:xfrm>
            <a:off x="1300060" y="6490329"/>
            <a:ext cx="69807" cy="129641"/>
          </a:xfrm>
          <a:custGeom>
            <a:avLst/>
            <a:gdLst>
              <a:gd name="T0" fmla="*/ 132814 w 249"/>
              <a:gd name="T1" fmla="*/ 43735 h 453"/>
              <a:gd name="T2" fmla="*/ 132814 w 249"/>
              <a:gd name="T3" fmla="*/ 43735 h 453"/>
              <a:gd name="T4" fmla="*/ 94791 w 249"/>
              <a:gd name="T5" fmla="*/ 43735 h 453"/>
              <a:gd name="T6" fmla="*/ 85687 w 249"/>
              <a:gd name="T7" fmla="*/ 58496 h 453"/>
              <a:gd name="T8" fmla="*/ 85687 w 249"/>
              <a:gd name="T9" fmla="*/ 87470 h 453"/>
              <a:gd name="T10" fmla="*/ 132814 w 249"/>
              <a:gd name="T11" fmla="*/ 87470 h 453"/>
              <a:gd name="T12" fmla="*/ 132814 w 249"/>
              <a:gd name="T13" fmla="*/ 126285 h 453"/>
              <a:gd name="T14" fmla="*/ 85687 w 249"/>
              <a:gd name="T15" fmla="*/ 126285 h 453"/>
              <a:gd name="T16" fmla="*/ 85687 w 249"/>
              <a:gd name="T17" fmla="*/ 247103 h 453"/>
              <a:gd name="T18" fmla="*/ 42308 w 249"/>
              <a:gd name="T19" fmla="*/ 247103 h 453"/>
              <a:gd name="T20" fmla="*/ 42308 w 249"/>
              <a:gd name="T21" fmla="*/ 126285 h 453"/>
              <a:gd name="T22" fmla="*/ 0 w 249"/>
              <a:gd name="T23" fmla="*/ 126285 h 453"/>
              <a:gd name="T24" fmla="*/ 0 w 249"/>
              <a:gd name="T25" fmla="*/ 87470 h 453"/>
              <a:gd name="T26" fmla="*/ 42308 w 249"/>
              <a:gd name="T27" fmla="*/ 87470 h 453"/>
              <a:gd name="T28" fmla="*/ 42308 w 249"/>
              <a:gd name="T29" fmla="*/ 63416 h 453"/>
              <a:gd name="T30" fmla="*/ 94791 w 249"/>
              <a:gd name="T31" fmla="*/ 0 h 453"/>
              <a:gd name="T32" fmla="*/ 132814 w 249"/>
              <a:gd name="T33" fmla="*/ 0 h 453"/>
              <a:gd name="T34" fmla="*/ 132814 w 249"/>
              <a:gd name="T35" fmla="*/ 43735 h 45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23" name="Freeform 85"/>
          <p:cNvSpPr>
            <a:spLocks noChangeArrowheads="1"/>
          </p:cNvSpPr>
          <p:nvPr userDrawn="1"/>
        </p:nvSpPr>
        <p:spPr bwMode="auto">
          <a:xfrm>
            <a:off x="978162" y="6502379"/>
            <a:ext cx="131303" cy="105541"/>
          </a:xfrm>
          <a:custGeom>
            <a:avLst/>
            <a:gdLst>
              <a:gd name="T0" fmla="*/ 250282 w 462"/>
              <a:gd name="T1" fmla="*/ 24258 h 374"/>
              <a:gd name="T2" fmla="*/ 250282 w 462"/>
              <a:gd name="T3" fmla="*/ 24258 h 374"/>
              <a:gd name="T4" fmla="*/ 221508 w 462"/>
              <a:gd name="T5" fmla="*/ 33962 h 374"/>
              <a:gd name="T6" fmla="*/ 240510 w 462"/>
              <a:gd name="T7" fmla="*/ 5391 h 374"/>
              <a:gd name="T8" fmla="*/ 211192 w 462"/>
              <a:gd name="T9" fmla="*/ 19407 h 374"/>
              <a:gd name="T10" fmla="*/ 173189 w 462"/>
              <a:gd name="T11" fmla="*/ 0 h 374"/>
              <a:gd name="T12" fmla="*/ 119983 w 462"/>
              <a:gd name="T13" fmla="*/ 52829 h 374"/>
              <a:gd name="T14" fmla="*/ 124870 w 462"/>
              <a:gd name="T15" fmla="*/ 62532 h 374"/>
              <a:gd name="T16" fmla="*/ 19002 w 462"/>
              <a:gd name="T17" fmla="*/ 10242 h 374"/>
              <a:gd name="T18" fmla="*/ 9229 w 462"/>
              <a:gd name="T19" fmla="*/ 38813 h 374"/>
              <a:gd name="T20" fmla="*/ 33118 w 462"/>
              <a:gd name="T21" fmla="*/ 81400 h 374"/>
              <a:gd name="T22" fmla="*/ 9229 w 462"/>
              <a:gd name="T23" fmla="*/ 72236 h 374"/>
              <a:gd name="T24" fmla="*/ 9229 w 462"/>
              <a:gd name="T25" fmla="*/ 72236 h 374"/>
              <a:gd name="T26" fmla="*/ 53205 w 462"/>
              <a:gd name="T27" fmla="*/ 124526 h 374"/>
              <a:gd name="T28" fmla="*/ 38004 w 462"/>
              <a:gd name="T29" fmla="*/ 124526 h 374"/>
              <a:gd name="T30" fmla="*/ 28774 w 462"/>
              <a:gd name="T31" fmla="*/ 124526 h 374"/>
              <a:gd name="T32" fmla="*/ 77093 w 462"/>
              <a:gd name="T33" fmla="*/ 158487 h 374"/>
              <a:gd name="T34" fmla="*/ 14116 w 462"/>
              <a:gd name="T35" fmla="*/ 182206 h 374"/>
              <a:gd name="T36" fmla="*/ 0 w 462"/>
              <a:gd name="T37" fmla="*/ 182206 h 374"/>
              <a:gd name="T38" fmla="*/ 77093 w 462"/>
              <a:gd name="T39" fmla="*/ 201074 h 374"/>
              <a:gd name="T40" fmla="*/ 221508 w 462"/>
              <a:gd name="T41" fmla="*/ 57681 h 374"/>
              <a:gd name="T42" fmla="*/ 221508 w 462"/>
              <a:gd name="T43" fmla="*/ 52829 h 374"/>
              <a:gd name="T44" fmla="*/ 250282 w 462"/>
              <a:gd name="T45" fmla="*/ 24258 h 37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8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>
            <a:spLocks noGrp="1"/>
          </p:cNvSpPr>
          <p:nvPr>
            <p:ph type="pic" sz="quarter" idx="10" hasCustomPrompt="1"/>
          </p:nvPr>
        </p:nvSpPr>
        <p:spPr>
          <a:xfrm>
            <a:off x="918298" y="1706879"/>
            <a:ext cx="2589826" cy="2055224"/>
          </a:xfrm>
          <a:custGeom>
            <a:avLst/>
            <a:gdLst>
              <a:gd name="connsiteX0" fmla="*/ 0 w 2589826"/>
              <a:gd name="connsiteY0" fmla="*/ 0 h 2055224"/>
              <a:gd name="connsiteX1" fmla="*/ 2589826 w 2589826"/>
              <a:gd name="connsiteY1" fmla="*/ 0 h 2055224"/>
              <a:gd name="connsiteX2" fmla="*/ 2589826 w 2589826"/>
              <a:gd name="connsiteY2" fmla="*/ 2055224 h 2055224"/>
              <a:gd name="connsiteX3" fmla="*/ 0 w 2589826"/>
              <a:gd name="connsiteY3" fmla="*/ 2055224 h 205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9826" h="2055224">
                <a:moveTo>
                  <a:pt x="0" y="0"/>
                </a:moveTo>
                <a:lnTo>
                  <a:pt x="2589826" y="0"/>
                </a:lnTo>
                <a:lnTo>
                  <a:pt x="2589826" y="2055224"/>
                </a:lnTo>
                <a:lnTo>
                  <a:pt x="0" y="205522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9" name="Freeform 8"/>
          <p:cNvSpPr>
            <a:spLocks noGrp="1"/>
          </p:cNvSpPr>
          <p:nvPr>
            <p:ph type="pic" sz="quarter" idx="11" hasCustomPrompt="1"/>
          </p:nvPr>
        </p:nvSpPr>
        <p:spPr>
          <a:xfrm>
            <a:off x="6097949" y="1706879"/>
            <a:ext cx="2589826" cy="2055224"/>
          </a:xfrm>
          <a:custGeom>
            <a:avLst/>
            <a:gdLst>
              <a:gd name="connsiteX0" fmla="*/ 0 w 2589826"/>
              <a:gd name="connsiteY0" fmla="*/ 0 h 2055224"/>
              <a:gd name="connsiteX1" fmla="*/ 2589826 w 2589826"/>
              <a:gd name="connsiteY1" fmla="*/ 0 h 2055224"/>
              <a:gd name="connsiteX2" fmla="*/ 2589826 w 2589826"/>
              <a:gd name="connsiteY2" fmla="*/ 2055224 h 2055224"/>
              <a:gd name="connsiteX3" fmla="*/ 0 w 2589826"/>
              <a:gd name="connsiteY3" fmla="*/ 2055224 h 205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9826" h="2055224">
                <a:moveTo>
                  <a:pt x="0" y="0"/>
                </a:moveTo>
                <a:lnTo>
                  <a:pt x="2589826" y="0"/>
                </a:lnTo>
                <a:lnTo>
                  <a:pt x="2589826" y="2055224"/>
                </a:lnTo>
                <a:lnTo>
                  <a:pt x="0" y="205522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10" name="Freeform 9"/>
          <p:cNvSpPr>
            <a:spLocks noGrp="1"/>
          </p:cNvSpPr>
          <p:nvPr>
            <p:ph type="pic" sz="quarter" idx="12" hasCustomPrompt="1"/>
          </p:nvPr>
        </p:nvSpPr>
        <p:spPr>
          <a:xfrm>
            <a:off x="3508124" y="3762103"/>
            <a:ext cx="2589826" cy="2055224"/>
          </a:xfrm>
          <a:custGeom>
            <a:avLst/>
            <a:gdLst>
              <a:gd name="connsiteX0" fmla="*/ 0 w 2589826"/>
              <a:gd name="connsiteY0" fmla="*/ 0 h 2055224"/>
              <a:gd name="connsiteX1" fmla="*/ 2589826 w 2589826"/>
              <a:gd name="connsiteY1" fmla="*/ 0 h 2055224"/>
              <a:gd name="connsiteX2" fmla="*/ 2589826 w 2589826"/>
              <a:gd name="connsiteY2" fmla="*/ 2055224 h 2055224"/>
              <a:gd name="connsiteX3" fmla="*/ 0 w 2589826"/>
              <a:gd name="connsiteY3" fmla="*/ 2055224 h 205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9826" h="2055224">
                <a:moveTo>
                  <a:pt x="0" y="0"/>
                </a:moveTo>
                <a:lnTo>
                  <a:pt x="2589826" y="0"/>
                </a:lnTo>
                <a:lnTo>
                  <a:pt x="2589826" y="2055224"/>
                </a:lnTo>
                <a:lnTo>
                  <a:pt x="0" y="205522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11" name="Freeform 10"/>
          <p:cNvSpPr>
            <a:spLocks noGrp="1"/>
          </p:cNvSpPr>
          <p:nvPr>
            <p:ph type="pic" sz="quarter" idx="13" hasCustomPrompt="1"/>
          </p:nvPr>
        </p:nvSpPr>
        <p:spPr>
          <a:xfrm>
            <a:off x="8687775" y="3762103"/>
            <a:ext cx="2589826" cy="2055224"/>
          </a:xfrm>
          <a:custGeom>
            <a:avLst/>
            <a:gdLst>
              <a:gd name="connsiteX0" fmla="*/ 0 w 2589826"/>
              <a:gd name="connsiteY0" fmla="*/ 0 h 2055224"/>
              <a:gd name="connsiteX1" fmla="*/ 2589826 w 2589826"/>
              <a:gd name="connsiteY1" fmla="*/ 0 h 2055224"/>
              <a:gd name="connsiteX2" fmla="*/ 2589826 w 2589826"/>
              <a:gd name="connsiteY2" fmla="*/ 2055224 h 2055224"/>
              <a:gd name="connsiteX3" fmla="*/ 0 w 2589826"/>
              <a:gd name="connsiteY3" fmla="*/ 2055224 h 205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9826" h="2055224">
                <a:moveTo>
                  <a:pt x="0" y="0"/>
                </a:moveTo>
                <a:lnTo>
                  <a:pt x="2589826" y="0"/>
                </a:lnTo>
                <a:lnTo>
                  <a:pt x="2589826" y="2055224"/>
                </a:lnTo>
                <a:lnTo>
                  <a:pt x="0" y="205522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10452555" y="449753"/>
            <a:ext cx="253173" cy="25317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10744448" y="449754"/>
            <a:ext cx="253173" cy="2531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11024427" y="449753"/>
            <a:ext cx="253173" cy="25317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914400" y="6428563"/>
            <a:ext cx="253173" cy="2531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 userDrawn="1"/>
        </p:nvSpPr>
        <p:spPr>
          <a:xfrm>
            <a:off x="1206293" y="6428563"/>
            <a:ext cx="253173" cy="2531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 userDrawn="1"/>
        </p:nvSpPr>
        <p:spPr>
          <a:xfrm>
            <a:off x="1486272" y="6428563"/>
            <a:ext cx="253173" cy="2531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706790" y="6416649"/>
            <a:ext cx="1260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GRAPHICBULB</a:t>
            </a:r>
          </a:p>
        </p:txBody>
      </p:sp>
      <p:sp>
        <p:nvSpPr>
          <p:cNvPr id="19" name="Freeform 5"/>
          <p:cNvSpPr>
            <a:spLocks noChangeArrowheads="1"/>
          </p:cNvSpPr>
          <p:nvPr userDrawn="1"/>
        </p:nvSpPr>
        <p:spPr bwMode="auto">
          <a:xfrm>
            <a:off x="11121648" y="513134"/>
            <a:ext cx="75935" cy="131426"/>
          </a:xfrm>
          <a:custGeom>
            <a:avLst/>
            <a:gdLst>
              <a:gd name="T0" fmla="*/ 917464 w 228"/>
              <a:gd name="T1" fmla="*/ 6378503 h 396"/>
              <a:gd name="T2" fmla="*/ 917464 w 228"/>
              <a:gd name="T3" fmla="*/ 6378503 h 396"/>
              <a:gd name="T4" fmla="*/ 20449952 w 228"/>
              <a:gd name="T5" fmla="*/ 25644259 h 396"/>
              <a:gd name="T6" fmla="*/ 917464 w 228"/>
              <a:gd name="T7" fmla="*/ 45951270 h 396"/>
              <a:gd name="T8" fmla="*/ 917464 w 228"/>
              <a:gd name="T9" fmla="*/ 45951270 h 396"/>
              <a:gd name="T10" fmla="*/ 0 w 228"/>
              <a:gd name="T11" fmla="*/ 47773648 h 396"/>
              <a:gd name="T12" fmla="*/ 3801645 w 228"/>
              <a:gd name="T13" fmla="*/ 51418403 h 396"/>
              <a:gd name="T14" fmla="*/ 6554398 w 228"/>
              <a:gd name="T15" fmla="*/ 50507395 h 396"/>
              <a:gd name="T16" fmla="*/ 6554398 w 228"/>
              <a:gd name="T17" fmla="*/ 50507395 h 396"/>
              <a:gd name="T18" fmla="*/ 28839639 w 228"/>
              <a:gd name="T19" fmla="*/ 28507892 h 396"/>
              <a:gd name="T20" fmla="*/ 28839639 w 228"/>
              <a:gd name="T21" fmla="*/ 28507892 h 396"/>
              <a:gd name="T22" fmla="*/ 29757103 w 228"/>
              <a:gd name="T23" fmla="*/ 25644259 h 396"/>
              <a:gd name="T24" fmla="*/ 29757103 w 228"/>
              <a:gd name="T25" fmla="*/ 25644259 h 396"/>
              <a:gd name="T26" fmla="*/ 29757103 w 228"/>
              <a:gd name="T27" fmla="*/ 25644259 h 396"/>
              <a:gd name="T28" fmla="*/ 28839639 w 228"/>
              <a:gd name="T29" fmla="*/ 22910511 h 396"/>
              <a:gd name="T30" fmla="*/ 28839639 w 228"/>
              <a:gd name="T31" fmla="*/ 22910511 h 396"/>
              <a:gd name="T32" fmla="*/ 6554398 w 228"/>
              <a:gd name="T33" fmla="*/ 911369 h 396"/>
              <a:gd name="T34" fmla="*/ 6554398 w 228"/>
              <a:gd name="T35" fmla="*/ 911369 h 396"/>
              <a:gd name="T36" fmla="*/ 3801645 w 228"/>
              <a:gd name="T37" fmla="*/ 0 h 396"/>
              <a:gd name="T38" fmla="*/ 0 w 228"/>
              <a:gd name="T39" fmla="*/ 3644756 h 396"/>
              <a:gd name="T40" fmla="*/ 917464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7" y="49"/>
                </a:moveTo>
                <a:lnTo>
                  <a:pt x="7" y="49"/>
                </a:lnTo>
                <a:cubicBezTo>
                  <a:pt x="156" y="197"/>
                  <a:pt x="156" y="197"/>
                  <a:pt x="156" y="197"/>
                </a:cubicBezTo>
                <a:cubicBezTo>
                  <a:pt x="7" y="353"/>
                  <a:pt x="7" y="353"/>
                  <a:pt x="7" y="353"/>
                </a:cubicBezTo>
                <a:cubicBezTo>
                  <a:pt x="0" y="353"/>
                  <a:pt x="0" y="360"/>
                  <a:pt x="0" y="367"/>
                </a:cubicBezTo>
                <a:cubicBezTo>
                  <a:pt x="0" y="388"/>
                  <a:pt x="15" y="395"/>
                  <a:pt x="29" y="395"/>
                </a:cubicBezTo>
                <a:cubicBezTo>
                  <a:pt x="36" y="395"/>
                  <a:pt x="43" y="395"/>
                  <a:pt x="50" y="388"/>
                </a:cubicBezTo>
                <a:cubicBezTo>
                  <a:pt x="220" y="219"/>
                  <a:pt x="220" y="219"/>
                  <a:pt x="220" y="219"/>
                </a:cubicBezTo>
                <a:cubicBezTo>
                  <a:pt x="227" y="212"/>
                  <a:pt x="227" y="205"/>
                  <a:pt x="227" y="197"/>
                </a:cubicBezTo>
                <a:cubicBezTo>
                  <a:pt x="227" y="190"/>
                  <a:pt x="227" y="183"/>
                  <a:pt x="220" y="176"/>
                </a:cubicBezTo>
                <a:cubicBezTo>
                  <a:pt x="50" y="7"/>
                  <a:pt x="50" y="7"/>
                  <a:pt x="50" y="7"/>
                </a:cubicBezTo>
                <a:cubicBezTo>
                  <a:pt x="43" y="7"/>
                  <a:pt x="36" y="0"/>
                  <a:pt x="29" y="0"/>
                </a:cubicBezTo>
                <a:cubicBezTo>
                  <a:pt x="15" y="0"/>
                  <a:pt x="0" y="14"/>
                  <a:pt x="0" y="28"/>
                </a:cubicBezTo>
                <a:cubicBezTo>
                  <a:pt x="0" y="42"/>
                  <a:pt x="7" y="49"/>
                  <a:pt x="7" y="49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6"/>
          <p:cNvSpPr>
            <a:spLocks noChangeArrowheads="1"/>
          </p:cNvSpPr>
          <p:nvPr userDrawn="1"/>
        </p:nvSpPr>
        <p:spPr bwMode="auto">
          <a:xfrm>
            <a:off x="10534176" y="513134"/>
            <a:ext cx="75935" cy="131426"/>
          </a:xfrm>
          <a:custGeom>
            <a:avLst/>
            <a:gdLst>
              <a:gd name="T0" fmla="*/ 27790747 w 228"/>
              <a:gd name="T1" fmla="*/ 6378503 h 396"/>
              <a:gd name="T2" fmla="*/ 27790747 w 228"/>
              <a:gd name="T3" fmla="*/ 6378503 h 396"/>
              <a:gd name="T4" fmla="*/ 8389687 w 228"/>
              <a:gd name="T5" fmla="*/ 25644259 h 396"/>
              <a:gd name="T6" fmla="*/ 28839639 w 228"/>
              <a:gd name="T7" fmla="*/ 45951270 h 396"/>
              <a:gd name="T8" fmla="*/ 28839639 w 228"/>
              <a:gd name="T9" fmla="*/ 45951270 h 396"/>
              <a:gd name="T10" fmla="*/ 29757103 w 228"/>
              <a:gd name="T11" fmla="*/ 47773648 h 396"/>
              <a:gd name="T12" fmla="*/ 25955458 w 228"/>
              <a:gd name="T13" fmla="*/ 51418403 h 396"/>
              <a:gd name="T14" fmla="*/ 23202705 w 228"/>
              <a:gd name="T15" fmla="*/ 50507395 h 396"/>
              <a:gd name="T16" fmla="*/ 23202705 w 228"/>
              <a:gd name="T17" fmla="*/ 50507395 h 396"/>
              <a:gd name="T18" fmla="*/ 917464 w 228"/>
              <a:gd name="T19" fmla="*/ 28507892 h 396"/>
              <a:gd name="T20" fmla="*/ 917464 w 228"/>
              <a:gd name="T21" fmla="*/ 28507892 h 396"/>
              <a:gd name="T22" fmla="*/ 0 w 228"/>
              <a:gd name="T23" fmla="*/ 25644259 h 396"/>
              <a:gd name="T24" fmla="*/ 0 w 228"/>
              <a:gd name="T25" fmla="*/ 25644259 h 396"/>
              <a:gd name="T26" fmla="*/ 0 w 228"/>
              <a:gd name="T27" fmla="*/ 25644259 h 396"/>
              <a:gd name="T28" fmla="*/ 917464 w 228"/>
              <a:gd name="T29" fmla="*/ 22910511 h 396"/>
              <a:gd name="T30" fmla="*/ 917464 w 228"/>
              <a:gd name="T31" fmla="*/ 22910511 h 396"/>
              <a:gd name="T32" fmla="*/ 23202705 w 228"/>
              <a:gd name="T33" fmla="*/ 911369 h 396"/>
              <a:gd name="T34" fmla="*/ 23202705 w 228"/>
              <a:gd name="T35" fmla="*/ 911369 h 396"/>
              <a:gd name="T36" fmla="*/ 25955458 w 228"/>
              <a:gd name="T37" fmla="*/ 0 h 396"/>
              <a:gd name="T38" fmla="*/ 29757103 w 228"/>
              <a:gd name="T39" fmla="*/ 3644756 h 396"/>
              <a:gd name="T40" fmla="*/ 27790747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212" y="49"/>
                </a:moveTo>
                <a:lnTo>
                  <a:pt x="212" y="49"/>
                </a:lnTo>
                <a:cubicBezTo>
                  <a:pt x="64" y="197"/>
                  <a:pt x="64" y="197"/>
                  <a:pt x="64" y="197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20" y="353"/>
                  <a:pt x="227" y="360"/>
                  <a:pt x="227" y="367"/>
                </a:cubicBezTo>
                <a:cubicBezTo>
                  <a:pt x="227" y="388"/>
                  <a:pt x="212" y="395"/>
                  <a:pt x="198" y="395"/>
                </a:cubicBezTo>
                <a:cubicBezTo>
                  <a:pt x="191" y="395"/>
                  <a:pt x="184" y="395"/>
                  <a:pt x="177" y="388"/>
                </a:cubicBezTo>
                <a:cubicBezTo>
                  <a:pt x="7" y="219"/>
                  <a:pt x="7" y="219"/>
                  <a:pt x="7" y="219"/>
                </a:cubicBezTo>
                <a:cubicBezTo>
                  <a:pt x="0" y="212"/>
                  <a:pt x="0" y="205"/>
                  <a:pt x="0" y="197"/>
                </a:cubicBezTo>
                <a:cubicBezTo>
                  <a:pt x="0" y="190"/>
                  <a:pt x="0" y="183"/>
                  <a:pt x="7" y="176"/>
                </a:cubicBezTo>
                <a:cubicBezTo>
                  <a:pt x="177" y="7"/>
                  <a:pt x="177" y="7"/>
                  <a:pt x="177" y="7"/>
                </a:cubicBezTo>
                <a:cubicBezTo>
                  <a:pt x="184" y="7"/>
                  <a:pt x="191" y="0"/>
                  <a:pt x="198" y="0"/>
                </a:cubicBezTo>
                <a:cubicBezTo>
                  <a:pt x="212" y="0"/>
                  <a:pt x="227" y="14"/>
                  <a:pt x="227" y="28"/>
                </a:cubicBezTo>
                <a:cubicBezTo>
                  <a:pt x="227" y="42"/>
                  <a:pt x="220" y="49"/>
                  <a:pt x="212" y="49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69"/>
          <p:cNvSpPr>
            <a:spLocks noChangeArrowheads="1"/>
          </p:cNvSpPr>
          <p:nvPr userDrawn="1"/>
        </p:nvSpPr>
        <p:spPr bwMode="auto">
          <a:xfrm>
            <a:off x="1545443" y="6506949"/>
            <a:ext cx="146261" cy="96400"/>
          </a:xfrm>
          <a:custGeom>
            <a:avLst/>
            <a:gdLst>
              <a:gd name="T0" fmla="*/ 110347 w 514"/>
              <a:gd name="T1" fmla="*/ 77365 h 338"/>
              <a:gd name="T2" fmla="*/ 110347 w 514"/>
              <a:gd name="T3" fmla="*/ 77365 h 338"/>
              <a:gd name="T4" fmla="*/ 134264 w 514"/>
              <a:gd name="T5" fmla="*/ 48489 h 338"/>
              <a:gd name="T6" fmla="*/ 86429 w 514"/>
              <a:gd name="T7" fmla="*/ 0 h 338"/>
              <a:gd name="T8" fmla="*/ 0 w 514"/>
              <a:gd name="T9" fmla="*/ 0 h 338"/>
              <a:gd name="T10" fmla="*/ 0 w 514"/>
              <a:gd name="T11" fmla="*/ 173798 h 338"/>
              <a:gd name="T12" fmla="*/ 86429 w 514"/>
              <a:gd name="T13" fmla="*/ 173798 h 338"/>
              <a:gd name="T14" fmla="*/ 139156 w 514"/>
              <a:gd name="T15" fmla="*/ 120951 h 338"/>
              <a:gd name="T16" fmla="*/ 110347 w 514"/>
              <a:gd name="T17" fmla="*/ 77365 h 338"/>
              <a:gd name="T18" fmla="*/ 38594 w 514"/>
              <a:gd name="T19" fmla="*/ 28876 h 338"/>
              <a:gd name="T20" fmla="*/ 38594 w 514"/>
              <a:gd name="T21" fmla="*/ 28876 h 338"/>
              <a:gd name="T22" fmla="*/ 86429 w 514"/>
              <a:gd name="T23" fmla="*/ 28876 h 338"/>
              <a:gd name="T24" fmla="*/ 101106 w 514"/>
              <a:gd name="T25" fmla="*/ 48489 h 338"/>
              <a:gd name="T26" fmla="*/ 81537 w 514"/>
              <a:gd name="T27" fmla="*/ 68103 h 338"/>
              <a:gd name="T28" fmla="*/ 38594 w 514"/>
              <a:gd name="T29" fmla="*/ 68103 h 338"/>
              <a:gd name="T30" fmla="*/ 38594 w 514"/>
              <a:gd name="T31" fmla="*/ 28876 h 338"/>
              <a:gd name="T32" fmla="*/ 86429 w 514"/>
              <a:gd name="T33" fmla="*/ 144923 h 338"/>
              <a:gd name="T34" fmla="*/ 86429 w 514"/>
              <a:gd name="T35" fmla="*/ 144923 h 338"/>
              <a:gd name="T36" fmla="*/ 38594 w 514"/>
              <a:gd name="T37" fmla="*/ 144923 h 338"/>
              <a:gd name="T38" fmla="*/ 38594 w 514"/>
              <a:gd name="T39" fmla="*/ 96978 h 338"/>
              <a:gd name="T40" fmla="*/ 86429 w 514"/>
              <a:gd name="T41" fmla="*/ 96978 h 338"/>
              <a:gd name="T42" fmla="*/ 105454 w 514"/>
              <a:gd name="T43" fmla="*/ 120951 h 338"/>
              <a:gd name="T44" fmla="*/ 86429 w 514"/>
              <a:gd name="T45" fmla="*/ 144923 h 338"/>
              <a:gd name="T46" fmla="*/ 211996 w 514"/>
              <a:gd name="T47" fmla="*/ 43586 h 338"/>
              <a:gd name="T48" fmla="*/ 211996 w 514"/>
              <a:gd name="T49" fmla="*/ 43586 h 338"/>
              <a:gd name="T50" fmla="*/ 144049 w 514"/>
              <a:gd name="T51" fmla="*/ 111144 h 338"/>
              <a:gd name="T52" fmla="*/ 211996 w 514"/>
              <a:gd name="T53" fmla="*/ 178702 h 338"/>
              <a:gd name="T54" fmla="*/ 269616 w 514"/>
              <a:gd name="T55" fmla="*/ 130757 h 338"/>
              <a:gd name="T56" fmla="*/ 240806 w 514"/>
              <a:gd name="T57" fmla="*/ 130757 h 338"/>
              <a:gd name="T58" fmla="*/ 211996 w 514"/>
              <a:gd name="T59" fmla="*/ 149826 h 338"/>
              <a:gd name="T60" fmla="*/ 183186 w 514"/>
              <a:gd name="T61" fmla="*/ 120951 h 338"/>
              <a:gd name="T62" fmla="*/ 269616 w 514"/>
              <a:gd name="T63" fmla="*/ 120951 h 338"/>
              <a:gd name="T64" fmla="*/ 211996 w 514"/>
              <a:gd name="T65" fmla="*/ 43586 h 338"/>
              <a:gd name="T66" fmla="*/ 235914 w 514"/>
              <a:gd name="T67" fmla="*/ 96978 h 338"/>
              <a:gd name="T68" fmla="*/ 235914 w 514"/>
              <a:gd name="T69" fmla="*/ 96978 h 338"/>
              <a:gd name="T70" fmla="*/ 183186 w 514"/>
              <a:gd name="T71" fmla="*/ 96978 h 338"/>
              <a:gd name="T72" fmla="*/ 211996 w 514"/>
              <a:gd name="T73" fmla="*/ 68103 h 338"/>
              <a:gd name="T74" fmla="*/ 235914 w 514"/>
              <a:gd name="T75" fmla="*/ 96978 h 338"/>
              <a:gd name="T76" fmla="*/ 245698 w 514"/>
              <a:gd name="T77" fmla="*/ 9807 h 338"/>
              <a:gd name="T78" fmla="*/ 245698 w 514"/>
              <a:gd name="T79" fmla="*/ 9807 h 338"/>
              <a:gd name="T80" fmla="*/ 173402 w 514"/>
              <a:gd name="T81" fmla="*/ 9807 h 338"/>
              <a:gd name="T82" fmla="*/ 173402 w 514"/>
              <a:gd name="T83" fmla="*/ 33779 h 338"/>
              <a:gd name="T84" fmla="*/ 245698 w 514"/>
              <a:gd name="T85" fmla="*/ 33779 h 338"/>
              <a:gd name="T86" fmla="*/ 245698 w 514"/>
              <a:gd name="T87" fmla="*/ 9807 h 33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514" h="338">
                <a:moveTo>
                  <a:pt x="203" y="142"/>
                </a:moveTo>
                <a:lnTo>
                  <a:pt x="203" y="142"/>
                </a:lnTo>
                <a:cubicBezTo>
                  <a:pt x="203" y="142"/>
                  <a:pt x="247" y="142"/>
                  <a:pt x="247" y="89"/>
                </a:cubicBezTo>
                <a:cubicBezTo>
                  <a:pt x="247" y="27"/>
                  <a:pt x="212" y="0"/>
                  <a:pt x="1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9"/>
                  <a:pt x="0" y="319"/>
                  <a:pt x="0" y="319"/>
                </a:cubicBezTo>
                <a:cubicBezTo>
                  <a:pt x="159" y="319"/>
                  <a:pt x="159" y="319"/>
                  <a:pt x="159" y="319"/>
                </a:cubicBezTo>
                <a:cubicBezTo>
                  <a:pt x="159" y="319"/>
                  <a:pt x="256" y="328"/>
                  <a:pt x="256" y="222"/>
                </a:cubicBezTo>
                <a:cubicBezTo>
                  <a:pt x="256" y="222"/>
                  <a:pt x="265" y="142"/>
                  <a:pt x="203" y="142"/>
                </a:cubicBezTo>
                <a:close/>
                <a:moveTo>
                  <a:pt x="71" y="53"/>
                </a:moveTo>
                <a:lnTo>
                  <a:pt x="71" y="53"/>
                </a:lnTo>
                <a:cubicBezTo>
                  <a:pt x="159" y="53"/>
                  <a:pt x="159" y="53"/>
                  <a:pt x="159" y="53"/>
                </a:cubicBezTo>
                <a:cubicBezTo>
                  <a:pt x="159" y="53"/>
                  <a:pt x="186" y="53"/>
                  <a:pt x="186" y="89"/>
                </a:cubicBezTo>
                <a:cubicBezTo>
                  <a:pt x="186" y="125"/>
                  <a:pt x="168" y="125"/>
                  <a:pt x="150" y="125"/>
                </a:cubicBezTo>
                <a:cubicBezTo>
                  <a:pt x="71" y="125"/>
                  <a:pt x="71" y="125"/>
                  <a:pt x="71" y="125"/>
                </a:cubicBezTo>
                <a:lnTo>
                  <a:pt x="71" y="53"/>
                </a:lnTo>
                <a:close/>
                <a:moveTo>
                  <a:pt x="159" y="266"/>
                </a:moveTo>
                <a:lnTo>
                  <a:pt x="159" y="266"/>
                </a:lnTo>
                <a:cubicBezTo>
                  <a:pt x="71" y="266"/>
                  <a:pt x="71" y="266"/>
                  <a:pt x="71" y="266"/>
                </a:cubicBezTo>
                <a:cubicBezTo>
                  <a:pt x="71" y="178"/>
                  <a:pt x="71" y="178"/>
                  <a:pt x="71" y="178"/>
                </a:cubicBezTo>
                <a:cubicBezTo>
                  <a:pt x="159" y="178"/>
                  <a:pt x="159" y="178"/>
                  <a:pt x="159" y="178"/>
                </a:cubicBezTo>
                <a:cubicBezTo>
                  <a:pt x="159" y="178"/>
                  <a:pt x="194" y="178"/>
                  <a:pt x="194" y="222"/>
                </a:cubicBezTo>
                <a:cubicBezTo>
                  <a:pt x="194" y="257"/>
                  <a:pt x="168" y="266"/>
                  <a:pt x="159" y="266"/>
                </a:cubicBezTo>
                <a:close/>
                <a:moveTo>
                  <a:pt x="390" y="80"/>
                </a:moveTo>
                <a:lnTo>
                  <a:pt x="390" y="80"/>
                </a:lnTo>
                <a:cubicBezTo>
                  <a:pt x="265" y="80"/>
                  <a:pt x="265" y="204"/>
                  <a:pt x="265" y="204"/>
                </a:cubicBezTo>
                <a:cubicBezTo>
                  <a:pt x="265" y="204"/>
                  <a:pt x="265" y="328"/>
                  <a:pt x="390" y="328"/>
                </a:cubicBezTo>
                <a:cubicBezTo>
                  <a:pt x="390" y="328"/>
                  <a:pt x="496" y="337"/>
                  <a:pt x="496" y="240"/>
                </a:cubicBezTo>
                <a:cubicBezTo>
                  <a:pt x="443" y="240"/>
                  <a:pt x="443" y="240"/>
                  <a:pt x="443" y="240"/>
                </a:cubicBezTo>
                <a:cubicBezTo>
                  <a:pt x="443" y="240"/>
                  <a:pt x="443" y="275"/>
                  <a:pt x="390" y="275"/>
                </a:cubicBezTo>
                <a:cubicBezTo>
                  <a:pt x="390" y="275"/>
                  <a:pt x="337" y="284"/>
                  <a:pt x="337" y="22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22"/>
                  <a:pt x="513" y="80"/>
                  <a:pt x="390" y="80"/>
                </a:cubicBezTo>
                <a:close/>
                <a:moveTo>
                  <a:pt x="434" y="178"/>
                </a:moveTo>
                <a:lnTo>
                  <a:pt x="434" y="178"/>
                </a:lnTo>
                <a:cubicBezTo>
                  <a:pt x="337" y="178"/>
                  <a:pt x="337" y="178"/>
                  <a:pt x="337" y="178"/>
                </a:cubicBezTo>
                <a:cubicBezTo>
                  <a:pt x="337" y="178"/>
                  <a:pt x="345" y="125"/>
                  <a:pt x="390" y="125"/>
                </a:cubicBezTo>
                <a:cubicBezTo>
                  <a:pt x="434" y="125"/>
                  <a:pt x="434" y="178"/>
                  <a:pt x="434" y="178"/>
                </a:cubicBezTo>
                <a:close/>
                <a:moveTo>
                  <a:pt x="452" y="18"/>
                </a:moveTo>
                <a:lnTo>
                  <a:pt x="452" y="18"/>
                </a:lnTo>
                <a:cubicBezTo>
                  <a:pt x="319" y="18"/>
                  <a:pt x="319" y="18"/>
                  <a:pt x="319" y="18"/>
                </a:cubicBezTo>
                <a:cubicBezTo>
                  <a:pt x="319" y="62"/>
                  <a:pt x="319" y="62"/>
                  <a:pt x="319" y="62"/>
                </a:cubicBezTo>
                <a:cubicBezTo>
                  <a:pt x="452" y="62"/>
                  <a:pt x="452" y="62"/>
                  <a:pt x="452" y="62"/>
                </a:cubicBezTo>
                <a:lnTo>
                  <a:pt x="452" y="18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22" name="Freeform 75"/>
          <p:cNvSpPr>
            <a:spLocks noChangeArrowheads="1"/>
          </p:cNvSpPr>
          <p:nvPr userDrawn="1"/>
        </p:nvSpPr>
        <p:spPr bwMode="auto">
          <a:xfrm>
            <a:off x="1300060" y="6490329"/>
            <a:ext cx="69807" cy="129641"/>
          </a:xfrm>
          <a:custGeom>
            <a:avLst/>
            <a:gdLst>
              <a:gd name="T0" fmla="*/ 132814 w 249"/>
              <a:gd name="T1" fmla="*/ 43735 h 453"/>
              <a:gd name="T2" fmla="*/ 132814 w 249"/>
              <a:gd name="T3" fmla="*/ 43735 h 453"/>
              <a:gd name="T4" fmla="*/ 94791 w 249"/>
              <a:gd name="T5" fmla="*/ 43735 h 453"/>
              <a:gd name="T6" fmla="*/ 85687 w 249"/>
              <a:gd name="T7" fmla="*/ 58496 h 453"/>
              <a:gd name="T8" fmla="*/ 85687 w 249"/>
              <a:gd name="T9" fmla="*/ 87470 h 453"/>
              <a:gd name="T10" fmla="*/ 132814 w 249"/>
              <a:gd name="T11" fmla="*/ 87470 h 453"/>
              <a:gd name="T12" fmla="*/ 132814 w 249"/>
              <a:gd name="T13" fmla="*/ 126285 h 453"/>
              <a:gd name="T14" fmla="*/ 85687 w 249"/>
              <a:gd name="T15" fmla="*/ 126285 h 453"/>
              <a:gd name="T16" fmla="*/ 85687 w 249"/>
              <a:gd name="T17" fmla="*/ 247103 h 453"/>
              <a:gd name="T18" fmla="*/ 42308 w 249"/>
              <a:gd name="T19" fmla="*/ 247103 h 453"/>
              <a:gd name="T20" fmla="*/ 42308 w 249"/>
              <a:gd name="T21" fmla="*/ 126285 h 453"/>
              <a:gd name="T22" fmla="*/ 0 w 249"/>
              <a:gd name="T23" fmla="*/ 126285 h 453"/>
              <a:gd name="T24" fmla="*/ 0 w 249"/>
              <a:gd name="T25" fmla="*/ 87470 h 453"/>
              <a:gd name="T26" fmla="*/ 42308 w 249"/>
              <a:gd name="T27" fmla="*/ 87470 h 453"/>
              <a:gd name="T28" fmla="*/ 42308 w 249"/>
              <a:gd name="T29" fmla="*/ 63416 h 453"/>
              <a:gd name="T30" fmla="*/ 94791 w 249"/>
              <a:gd name="T31" fmla="*/ 0 h 453"/>
              <a:gd name="T32" fmla="*/ 132814 w 249"/>
              <a:gd name="T33" fmla="*/ 0 h 453"/>
              <a:gd name="T34" fmla="*/ 132814 w 249"/>
              <a:gd name="T35" fmla="*/ 43735 h 45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23" name="Freeform 85"/>
          <p:cNvSpPr>
            <a:spLocks noChangeArrowheads="1"/>
          </p:cNvSpPr>
          <p:nvPr userDrawn="1"/>
        </p:nvSpPr>
        <p:spPr bwMode="auto">
          <a:xfrm>
            <a:off x="978162" y="6502379"/>
            <a:ext cx="131303" cy="105541"/>
          </a:xfrm>
          <a:custGeom>
            <a:avLst/>
            <a:gdLst>
              <a:gd name="T0" fmla="*/ 250282 w 462"/>
              <a:gd name="T1" fmla="*/ 24258 h 374"/>
              <a:gd name="T2" fmla="*/ 250282 w 462"/>
              <a:gd name="T3" fmla="*/ 24258 h 374"/>
              <a:gd name="T4" fmla="*/ 221508 w 462"/>
              <a:gd name="T5" fmla="*/ 33962 h 374"/>
              <a:gd name="T6" fmla="*/ 240510 w 462"/>
              <a:gd name="T7" fmla="*/ 5391 h 374"/>
              <a:gd name="T8" fmla="*/ 211192 w 462"/>
              <a:gd name="T9" fmla="*/ 19407 h 374"/>
              <a:gd name="T10" fmla="*/ 173189 w 462"/>
              <a:gd name="T11" fmla="*/ 0 h 374"/>
              <a:gd name="T12" fmla="*/ 119983 w 462"/>
              <a:gd name="T13" fmla="*/ 52829 h 374"/>
              <a:gd name="T14" fmla="*/ 124870 w 462"/>
              <a:gd name="T15" fmla="*/ 62532 h 374"/>
              <a:gd name="T16" fmla="*/ 19002 w 462"/>
              <a:gd name="T17" fmla="*/ 10242 h 374"/>
              <a:gd name="T18" fmla="*/ 9229 w 462"/>
              <a:gd name="T19" fmla="*/ 38813 h 374"/>
              <a:gd name="T20" fmla="*/ 33118 w 462"/>
              <a:gd name="T21" fmla="*/ 81400 h 374"/>
              <a:gd name="T22" fmla="*/ 9229 w 462"/>
              <a:gd name="T23" fmla="*/ 72236 h 374"/>
              <a:gd name="T24" fmla="*/ 9229 w 462"/>
              <a:gd name="T25" fmla="*/ 72236 h 374"/>
              <a:gd name="T26" fmla="*/ 53205 w 462"/>
              <a:gd name="T27" fmla="*/ 124526 h 374"/>
              <a:gd name="T28" fmla="*/ 38004 w 462"/>
              <a:gd name="T29" fmla="*/ 124526 h 374"/>
              <a:gd name="T30" fmla="*/ 28774 w 462"/>
              <a:gd name="T31" fmla="*/ 124526 h 374"/>
              <a:gd name="T32" fmla="*/ 77093 w 462"/>
              <a:gd name="T33" fmla="*/ 158487 h 374"/>
              <a:gd name="T34" fmla="*/ 14116 w 462"/>
              <a:gd name="T35" fmla="*/ 182206 h 374"/>
              <a:gd name="T36" fmla="*/ 0 w 462"/>
              <a:gd name="T37" fmla="*/ 182206 h 374"/>
              <a:gd name="T38" fmla="*/ 77093 w 462"/>
              <a:gd name="T39" fmla="*/ 201074 h 374"/>
              <a:gd name="T40" fmla="*/ 221508 w 462"/>
              <a:gd name="T41" fmla="*/ 57681 h 374"/>
              <a:gd name="T42" fmla="*/ 221508 w 462"/>
              <a:gd name="T43" fmla="*/ 52829 h 374"/>
              <a:gd name="T44" fmla="*/ 250282 w 462"/>
              <a:gd name="T45" fmla="*/ 24258 h 37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0711223" y="460923"/>
            <a:ext cx="322524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AE0D7024-2FC2-462E-B85C-83B71DB3828F}" type="slidenum">
              <a:rPr lang="en-US" sz="90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‹#›</a:t>
            </a:fld>
            <a:endParaRPr lang="en-US" sz="90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256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Grp="1"/>
          </p:cNvSpPr>
          <p:nvPr>
            <p:ph type="pic" sz="quarter" idx="10" hasCustomPrompt="1"/>
          </p:nvPr>
        </p:nvSpPr>
        <p:spPr>
          <a:xfrm>
            <a:off x="1118752" y="1917215"/>
            <a:ext cx="4760037" cy="2678153"/>
          </a:xfrm>
          <a:custGeom>
            <a:avLst/>
            <a:gdLst>
              <a:gd name="connsiteX0" fmla="*/ 0 w 4760037"/>
              <a:gd name="connsiteY0" fmla="*/ 0 h 2678153"/>
              <a:gd name="connsiteX1" fmla="*/ 4760037 w 4760037"/>
              <a:gd name="connsiteY1" fmla="*/ 0 h 2678153"/>
              <a:gd name="connsiteX2" fmla="*/ 4760037 w 4760037"/>
              <a:gd name="connsiteY2" fmla="*/ 2678153 h 2678153"/>
              <a:gd name="connsiteX3" fmla="*/ 0 w 4760037"/>
              <a:gd name="connsiteY3" fmla="*/ 2678153 h 267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0037" h="2678153">
                <a:moveTo>
                  <a:pt x="0" y="0"/>
                </a:moveTo>
                <a:lnTo>
                  <a:pt x="4760037" y="0"/>
                </a:lnTo>
                <a:lnTo>
                  <a:pt x="4760037" y="2678153"/>
                </a:lnTo>
                <a:lnTo>
                  <a:pt x="0" y="267815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10452555" y="449753"/>
            <a:ext cx="253173" cy="25317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10744448" y="449754"/>
            <a:ext cx="253173" cy="2531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11024427" y="449753"/>
            <a:ext cx="253173" cy="25317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914400" y="6428563"/>
            <a:ext cx="253173" cy="2531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2069235" y="6416514"/>
            <a:ext cx="253173" cy="2531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38971" y="6428840"/>
            <a:ext cx="83227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Jckhmr_t</a:t>
            </a:r>
          </a:p>
        </p:txBody>
      </p:sp>
      <p:sp>
        <p:nvSpPr>
          <p:cNvPr id="13" name="Freeform 5"/>
          <p:cNvSpPr>
            <a:spLocks noChangeArrowheads="1"/>
          </p:cNvSpPr>
          <p:nvPr userDrawn="1"/>
        </p:nvSpPr>
        <p:spPr bwMode="auto">
          <a:xfrm>
            <a:off x="11121648" y="513134"/>
            <a:ext cx="75935" cy="131426"/>
          </a:xfrm>
          <a:custGeom>
            <a:avLst/>
            <a:gdLst>
              <a:gd name="T0" fmla="*/ 917464 w 228"/>
              <a:gd name="T1" fmla="*/ 6378503 h 396"/>
              <a:gd name="T2" fmla="*/ 917464 w 228"/>
              <a:gd name="T3" fmla="*/ 6378503 h 396"/>
              <a:gd name="T4" fmla="*/ 20449952 w 228"/>
              <a:gd name="T5" fmla="*/ 25644259 h 396"/>
              <a:gd name="T6" fmla="*/ 917464 w 228"/>
              <a:gd name="T7" fmla="*/ 45951270 h 396"/>
              <a:gd name="T8" fmla="*/ 917464 w 228"/>
              <a:gd name="T9" fmla="*/ 45951270 h 396"/>
              <a:gd name="T10" fmla="*/ 0 w 228"/>
              <a:gd name="T11" fmla="*/ 47773648 h 396"/>
              <a:gd name="T12" fmla="*/ 3801645 w 228"/>
              <a:gd name="T13" fmla="*/ 51418403 h 396"/>
              <a:gd name="T14" fmla="*/ 6554398 w 228"/>
              <a:gd name="T15" fmla="*/ 50507395 h 396"/>
              <a:gd name="T16" fmla="*/ 6554398 w 228"/>
              <a:gd name="T17" fmla="*/ 50507395 h 396"/>
              <a:gd name="T18" fmla="*/ 28839639 w 228"/>
              <a:gd name="T19" fmla="*/ 28507892 h 396"/>
              <a:gd name="T20" fmla="*/ 28839639 w 228"/>
              <a:gd name="T21" fmla="*/ 28507892 h 396"/>
              <a:gd name="T22" fmla="*/ 29757103 w 228"/>
              <a:gd name="T23" fmla="*/ 25644259 h 396"/>
              <a:gd name="T24" fmla="*/ 29757103 w 228"/>
              <a:gd name="T25" fmla="*/ 25644259 h 396"/>
              <a:gd name="T26" fmla="*/ 29757103 w 228"/>
              <a:gd name="T27" fmla="*/ 25644259 h 396"/>
              <a:gd name="T28" fmla="*/ 28839639 w 228"/>
              <a:gd name="T29" fmla="*/ 22910511 h 396"/>
              <a:gd name="T30" fmla="*/ 28839639 w 228"/>
              <a:gd name="T31" fmla="*/ 22910511 h 396"/>
              <a:gd name="T32" fmla="*/ 6554398 w 228"/>
              <a:gd name="T33" fmla="*/ 911369 h 396"/>
              <a:gd name="T34" fmla="*/ 6554398 w 228"/>
              <a:gd name="T35" fmla="*/ 911369 h 396"/>
              <a:gd name="T36" fmla="*/ 3801645 w 228"/>
              <a:gd name="T37" fmla="*/ 0 h 396"/>
              <a:gd name="T38" fmla="*/ 0 w 228"/>
              <a:gd name="T39" fmla="*/ 3644756 h 396"/>
              <a:gd name="T40" fmla="*/ 917464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7" y="49"/>
                </a:moveTo>
                <a:lnTo>
                  <a:pt x="7" y="49"/>
                </a:lnTo>
                <a:cubicBezTo>
                  <a:pt x="156" y="197"/>
                  <a:pt x="156" y="197"/>
                  <a:pt x="156" y="197"/>
                </a:cubicBezTo>
                <a:cubicBezTo>
                  <a:pt x="7" y="353"/>
                  <a:pt x="7" y="353"/>
                  <a:pt x="7" y="353"/>
                </a:cubicBezTo>
                <a:cubicBezTo>
                  <a:pt x="0" y="353"/>
                  <a:pt x="0" y="360"/>
                  <a:pt x="0" y="367"/>
                </a:cubicBezTo>
                <a:cubicBezTo>
                  <a:pt x="0" y="388"/>
                  <a:pt x="15" y="395"/>
                  <a:pt x="29" y="395"/>
                </a:cubicBezTo>
                <a:cubicBezTo>
                  <a:pt x="36" y="395"/>
                  <a:pt x="43" y="395"/>
                  <a:pt x="50" y="388"/>
                </a:cubicBezTo>
                <a:cubicBezTo>
                  <a:pt x="220" y="219"/>
                  <a:pt x="220" y="219"/>
                  <a:pt x="220" y="219"/>
                </a:cubicBezTo>
                <a:cubicBezTo>
                  <a:pt x="227" y="212"/>
                  <a:pt x="227" y="205"/>
                  <a:pt x="227" y="197"/>
                </a:cubicBezTo>
                <a:cubicBezTo>
                  <a:pt x="227" y="190"/>
                  <a:pt x="227" y="183"/>
                  <a:pt x="220" y="176"/>
                </a:cubicBezTo>
                <a:cubicBezTo>
                  <a:pt x="50" y="7"/>
                  <a:pt x="50" y="7"/>
                  <a:pt x="50" y="7"/>
                </a:cubicBezTo>
                <a:cubicBezTo>
                  <a:pt x="43" y="7"/>
                  <a:pt x="36" y="0"/>
                  <a:pt x="29" y="0"/>
                </a:cubicBezTo>
                <a:cubicBezTo>
                  <a:pt x="15" y="0"/>
                  <a:pt x="0" y="14"/>
                  <a:pt x="0" y="28"/>
                </a:cubicBezTo>
                <a:cubicBezTo>
                  <a:pt x="0" y="42"/>
                  <a:pt x="7" y="49"/>
                  <a:pt x="7" y="49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6"/>
          <p:cNvSpPr>
            <a:spLocks noChangeArrowheads="1"/>
          </p:cNvSpPr>
          <p:nvPr userDrawn="1"/>
        </p:nvSpPr>
        <p:spPr bwMode="auto">
          <a:xfrm>
            <a:off x="10534176" y="513134"/>
            <a:ext cx="75935" cy="131426"/>
          </a:xfrm>
          <a:custGeom>
            <a:avLst/>
            <a:gdLst>
              <a:gd name="T0" fmla="*/ 27790747 w 228"/>
              <a:gd name="T1" fmla="*/ 6378503 h 396"/>
              <a:gd name="T2" fmla="*/ 27790747 w 228"/>
              <a:gd name="T3" fmla="*/ 6378503 h 396"/>
              <a:gd name="T4" fmla="*/ 8389687 w 228"/>
              <a:gd name="T5" fmla="*/ 25644259 h 396"/>
              <a:gd name="T6" fmla="*/ 28839639 w 228"/>
              <a:gd name="T7" fmla="*/ 45951270 h 396"/>
              <a:gd name="T8" fmla="*/ 28839639 w 228"/>
              <a:gd name="T9" fmla="*/ 45951270 h 396"/>
              <a:gd name="T10" fmla="*/ 29757103 w 228"/>
              <a:gd name="T11" fmla="*/ 47773648 h 396"/>
              <a:gd name="T12" fmla="*/ 25955458 w 228"/>
              <a:gd name="T13" fmla="*/ 51418403 h 396"/>
              <a:gd name="T14" fmla="*/ 23202705 w 228"/>
              <a:gd name="T15" fmla="*/ 50507395 h 396"/>
              <a:gd name="T16" fmla="*/ 23202705 w 228"/>
              <a:gd name="T17" fmla="*/ 50507395 h 396"/>
              <a:gd name="T18" fmla="*/ 917464 w 228"/>
              <a:gd name="T19" fmla="*/ 28507892 h 396"/>
              <a:gd name="T20" fmla="*/ 917464 w 228"/>
              <a:gd name="T21" fmla="*/ 28507892 h 396"/>
              <a:gd name="T22" fmla="*/ 0 w 228"/>
              <a:gd name="T23" fmla="*/ 25644259 h 396"/>
              <a:gd name="T24" fmla="*/ 0 w 228"/>
              <a:gd name="T25" fmla="*/ 25644259 h 396"/>
              <a:gd name="T26" fmla="*/ 0 w 228"/>
              <a:gd name="T27" fmla="*/ 25644259 h 396"/>
              <a:gd name="T28" fmla="*/ 917464 w 228"/>
              <a:gd name="T29" fmla="*/ 22910511 h 396"/>
              <a:gd name="T30" fmla="*/ 917464 w 228"/>
              <a:gd name="T31" fmla="*/ 22910511 h 396"/>
              <a:gd name="T32" fmla="*/ 23202705 w 228"/>
              <a:gd name="T33" fmla="*/ 911369 h 396"/>
              <a:gd name="T34" fmla="*/ 23202705 w 228"/>
              <a:gd name="T35" fmla="*/ 911369 h 396"/>
              <a:gd name="T36" fmla="*/ 25955458 w 228"/>
              <a:gd name="T37" fmla="*/ 0 h 396"/>
              <a:gd name="T38" fmla="*/ 29757103 w 228"/>
              <a:gd name="T39" fmla="*/ 3644756 h 396"/>
              <a:gd name="T40" fmla="*/ 27790747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212" y="49"/>
                </a:moveTo>
                <a:lnTo>
                  <a:pt x="212" y="49"/>
                </a:lnTo>
                <a:cubicBezTo>
                  <a:pt x="64" y="197"/>
                  <a:pt x="64" y="197"/>
                  <a:pt x="64" y="197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20" y="353"/>
                  <a:pt x="227" y="360"/>
                  <a:pt x="227" y="367"/>
                </a:cubicBezTo>
                <a:cubicBezTo>
                  <a:pt x="227" y="388"/>
                  <a:pt x="212" y="395"/>
                  <a:pt x="198" y="395"/>
                </a:cubicBezTo>
                <a:cubicBezTo>
                  <a:pt x="191" y="395"/>
                  <a:pt x="184" y="395"/>
                  <a:pt x="177" y="388"/>
                </a:cubicBezTo>
                <a:cubicBezTo>
                  <a:pt x="7" y="219"/>
                  <a:pt x="7" y="219"/>
                  <a:pt x="7" y="219"/>
                </a:cubicBezTo>
                <a:cubicBezTo>
                  <a:pt x="0" y="212"/>
                  <a:pt x="0" y="205"/>
                  <a:pt x="0" y="197"/>
                </a:cubicBezTo>
                <a:cubicBezTo>
                  <a:pt x="0" y="190"/>
                  <a:pt x="0" y="183"/>
                  <a:pt x="7" y="176"/>
                </a:cubicBezTo>
                <a:cubicBezTo>
                  <a:pt x="177" y="7"/>
                  <a:pt x="177" y="7"/>
                  <a:pt x="177" y="7"/>
                </a:cubicBezTo>
                <a:cubicBezTo>
                  <a:pt x="184" y="7"/>
                  <a:pt x="191" y="0"/>
                  <a:pt x="198" y="0"/>
                </a:cubicBezTo>
                <a:cubicBezTo>
                  <a:pt x="212" y="0"/>
                  <a:pt x="227" y="14"/>
                  <a:pt x="227" y="28"/>
                </a:cubicBezTo>
                <a:cubicBezTo>
                  <a:pt x="227" y="42"/>
                  <a:pt x="220" y="49"/>
                  <a:pt x="212" y="49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75"/>
          <p:cNvSpPr>
            <a:spLocks noChangeArrowheads="1"/>
          </p:cNvSpPr>
          <p:nvPr userDrawn="1"/>
        </p:nvSpPr>
        <p:spPr bwMode="auto">
          <a:xfrm>
            <a:off x="2160917" y="6478279"/>
            <a:ext cx="69807" cy="129641"/>
          </a:xfrm>
          <a:custGeom>
            <a:avLst/>
            <a:gdLst>
              <a:gd name="T0" fmla="*/ 132814 w 249"/>
              <a:gd name="T1" fmla="*/ 43735 h 453"/>
              <a:gd name="T2" fmla="*/ 132814 w 249"/>
              <a:gd name="T3" fmla="*/ 43735 h 453"/>
              <a:gd name="T4" fmla="*/ 94791 w 249"/>
              <a:gd name="T5" fmla="*/ 43735 h 453"/>
              <a:gd name="T6" fmla="*/ 85687 w 249"/>
              <a:gd name="T7" fmla="*/ 58496 h 453"/>
              <a:gd name="T8" fmla="*/ 85687 w 249"/>
              <a:gd name="T9" fmla="*/ 87470 h 453"/>
              <a:gd name="T10" fmla="*/ 132814 w 249"/>
              <a:gd name="T11" fmla="*/ 87470 h 453"/>
              <a:gd name="T12" fmla="*/ 132814 w 249"/>
              <a:gd name="T13" fmla="*/ 126285 h 453"/>
              <a:gd name="T14" fmla="*/ 85687 w 249"/>
              <a:gd name="T15" fmla="*/ 126285 h 453"/>
              <a:gd name="T16" fmla="*/ 85687 w 249"/>
              <a:gd name="T17" fmla="*/ 247103 h 453"/>
              <a:gd name="T18" fmla="*/ 42308 w 249"/>
              <a:gd name="T19" fmla="*/ 247103 h 453"/>
              <a:gd name="T20" fmla="*/ 42308 w 249"/>
              <a:gd name="T21" fmla="*/ 126285 h 453"/>
              <a:gd name="T22" fmla="*/ 0 w 249"/>
              <a:gd name="T23" fmla="*/ 126285 h 453"/>
              <a:gd name="T24" fmla="*/ 0 w 249"/>
              <a:gd name="T25" fmla="*/ 87470 h 453"/>
              <a:gd name="T26" fmla="*/ 42308 w 249"/>
              <a:gd name="T27" fmla="*/ 87470 h 453"/>
              <a:gd name="T28" fmla="*/ 42308 w 249"/>
              <a:gd name="T29" fmla="*/ 63416 h 453"/>
              <a:gd name="T30" fmla="*/ 94791 w 249"/>
              <a:gd name="T31" fmla="*/ 0 h 453"/>
              <a:gd name="T32" fmla="*/ 132814 w 249"/>
              <a:gd name="T33" fmla="*/ 0 h 453"/>
              <a:gd name="T34" fmla="*/ 132814 w 249"/>
              <a:gd name="T35" fmla="*/ 43735 h 45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17" name="Freeform 85"/>
          <p:cNvSpPr>
            <a:spLocks noChangeArrowheads="1"/>
          </p:cNvSpPr>
          <p:nvPr userDrawn="1"/>
        </p:nvSpPr>
        <p:spPr bwMode="auto">
          <a:xfrm>
            <a:off x="978162" y="6502379"/>
            <a:ext cx="131303" cy="105541"/>
          </a:xfrm>
          <a:custGeom>
            <a:avLst/>
            <a:gdLst>
              <a:gd name="T0" fmla="*/ 250282 w 462"/>
              <a:gd name="T1" fmla="*/ 24258 h 374"/>
              <a:gd name="T2" fmla="*/ 250282 w 462"/>
              <a:gd name="T3" fmla="*/ 24258 h 374"/>
              <a:gd name="T4" fmla="*/ 221508 w 462"/>
              <a:gd name="T5" fmla="*/ 33962 h 374"/>
              <a:gd name="T6" fmla="*/ 240510 w 462"/>
              <a:gd name="T7" fmla="*/ 5391 h 374"/>
              <a:gd name="T8" fmla="*/ 211192 w 462"/>
              <a:gd name="T9" fmla="*/ 19407 h 374"/>
              <a:gd name="T10" fmla="*/ 173189 w 462"/>
              <a:gd name="T11" fmla="*/ 0 h 374"/>
              <a:gd name="T12" fmla="*/ 119983 w 462"/>
              <a:gd name="T13" fmla="*/ 52829 h 374"/>
              <a:gd name="T14" fmla="*/ 124870 w 462"/>
              <a:gd name="T15" fmla="*/ 62532 h 374"/>
              <a:gd name="T16" fmla="*/ 19002 w 462"/>
              <a:gd name="T17" fmla="*/ 10242 h 374"/>
              <a:gd name="T18" fmla="*/ 9229 w 462"/>
              <a:gd name="T19" fmla="*/ 38813 h 374"/>
              <a:gd name="T20" fmla="*/ 33118 w 462"/>
              <a:gd name="T21" fmla="*/ 81400 h 374"/>
              <a:gd name="T22" fmla="*/ 9229 w 462"/>
              <a:gd name="T23" fmla="*/ 72236 h 374"/>
              <a:gd name="T24" fmla="*/ 9229 w 462"/>
              <a:gd name="T25" fmla="*/ 72236 h 374"/>
              <a:gd name="T26" fmla="*/ 53205 w 462"/>
              <a:gd name="T27" fmla="*/ 124526 h 374"/>
              <a:gd name="T28" fmla="*/ 38004 w 462"/>
              <a:gd name="T29" fmla="*/ 124526 h 374"/>
              <a:gd name="T30" fmla="*/ 28774 w 462"/>
              <a:gd name="T31" fmla="*/ 124526 h 374"/>
              <a:gd name="T32" fmla="*/ 77093 w 462"/>
              <a:gd name="T33" fmla="*/ 158487 h 374"/>
              <a:gd name="T34" fmla="*/ 14116 w 462"/>
              <a:gd name="T35" fmla="*/ 182206 h 374"/>
              <a:gd name="T36" fmla="*/ 0 w 462"/>
              <a:gd name="T37" fmla="*/ 182206 h 374"/>
              <a:gd name="T38" fmla="*/ 77093 w 462"/>
              <a:gd name="T39" fmla="*/ 201074 h 374"/>
              <a:gd name="T40" fmla="*/ 221508 w 462"/>
              <a:gd name="T41" fmla="*/ 57681 h 374"/>
              <a:gd name="T42" fmla="*/ 221508 w 462"/>
              <a:gd name="T43" fmla="*/ 52829 h 374"/>
              <a:gd name="T44" fmla="*/ 250282 w 462"/>
              <a:gd name="T45" fmla="*/ 24258 h 37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0711223" y="460923"/>
            <a:ext cx="322524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AE0D7024-2FC2-462E-B85C-83B71DB3828F}" type="slidenum">
              <a:rPr lang="en-US" sz="90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‹#›</a:t>
            </a:fld>
            <a:endParaRPr lang="en-US" sz="90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2247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8373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ired.team/offensive-security/red-team-infrastructure/automating-red-team-infrastructure-with-terraform" TargetMode="External"/><Relationship Id="rId2" Type="http://schemas.openxmlformats.org/officeDocument/2006/relationships/hyperlink" Target="https://rastamouse.me/2017/08/automated-red-team-infrastructure-deployment-with-terraform---part-1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jpeg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tvydasb/Red-Team-Infrastructure-Automation/blob/master/c2-http.t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tx2">
              <a:lumMod val="50000"/>
            </a:schemeClr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521703" y="758341"/>
            <a:ext cx="9148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Offensive Ansible for Red Teams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80967" y="1939402"/>
            <a:ext cx="3955763" cy="1105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- Attack-Build-Learn -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Leo McCavana, </a:t>
            </a:r>
            <a:r>
              <a:rPr lang="en-US" b="1" dirty="0" err="1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BSides</a:t>
            </a:r>
            <a:r>
              <a:rPr lang="en-US" b="1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Belfast 2019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5631087" y="3366415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4ADA77A-1192-430B-92F8-6EE7F5B8E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0" y="3938815"/>
            <a:ext cx="11971820" cy="291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8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90" y="2235219"/>
            <a:ext cx="5099250" cy="3654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An IT Automation tool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Covers: provisioning, configuration, app deployment etc.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Your ‘controller’ needs to be a .nix box, but it can control all sorts of .nix, Windows and Mac machines.  </a:t>
            </a:r>
            <a:b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2966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What Is Ansible?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2375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Ansible 101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F4D5472-D9AA-4BFD-9E57-513A25166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617" y="1773140"/>
            <a:ext cx="1945718" cy="194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2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89" y="2235219"/>
            <a:ext cx="5805427" cy="3654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They are complementary tools.  Learn both!</a:t>
            </a:r>
            <a:b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Terraform = Building the Infrastructure</a:t>
            </a:r>
            <a:b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Ansible = Configuring what you built with Terraform (or Vagrant in today’s case) and deploying apps etc.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Well … today, I’ll show how it can be a really good tool in the hands of a Red Team Operator!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5991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How does it differ from Terraform?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2375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Ansible 101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F4D5472-D9AA-4BFD-9E57-513A25166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617" y="1773140"/>
            <a:ext cx="1945718" cy="1945718"/>
          </a:xfrm>
          <a:prstGeom prst="rect">
            <a:avLst/>
          </a:prstGeom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9B181213-4C21-4A98-8E71-F1515D24F31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9253853" y="1773141"/>
            <a:ext cx="1789286" cy="2012946"/>
          </a:xfrm>
        </p:spPr>
      </p:pic>
    </p:spTree>
    <p:extLst>
      <p:ext uri="{BB962C8B-B14F-4D97-AF65-F5344CB8AC3E}">
        <p14:creationId xmlns:p14="http://schemas.microsoft.com/office/powerpoint/2010/main" val="399203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90" y="2235219"/>
            <a:ext cx="4995110" cy="85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Full disclosure, not used them but …. I want to focus on the first reason why I love Ansible.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4675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Why not Puppet, Chef </a:t>
            </a:r>
            <a:r>
              <a:rPr lang="en-US" sz="2800" b="1" dirty="0" err="1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etc</a:t>
            </a:r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2375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Ansible 101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864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90" y="2235219"/>
            <a:ext cx="5261810" cy="453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Uses SSH (.nix/Mac) and WinRM (M$ 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Windoze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1812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Agentless</a:t>
            </a:r>
          </a:p>
        </p:txBody>
      </p:sp>
      <p:sp>
        <p:nvSpPr>
          <p:cNvPr id="7" name="Rectangle 6"/>
          <p:cNvSpPr/>
          <p:nvPr/>
        </p:nvSpPr>
        <p:spPr>
          <a:xfrm>
            <a:off x="834189" y="3671914"/>
            <a:ext cx="5058610" cy="85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Although independent, it works well with Vagrant or Terraform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4189" y="3317318"/>
            <a:ext cx="2071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Integration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834189" y="5108609"/>
            <a:ext cx="5576443" cy="1653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YAML </a:t>
            </a: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Procedural.  You tell it what you want and it does it (you don’t need to worry about the mechanics underneath)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4190" y="4754013"/>
            <a:ext cx="3812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Easy to follow syntax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5776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Ansible 101: Reasons to like it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E4D4C09-DA59-4FD9-BFA3-720713F02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617" y="1773140"/>
            <a:ext cx="1945718" cy="194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27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89" y="2235219"/>
            <a:ext cx="5625605" cy="1653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A collection of tasks that have a common purpose – for example, the list of commands that are needed to configure a server as a domain controller or an attack infrastructure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109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Roles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6752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Ansible 101: The Building Blocks …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302FC17-1139-4A43-811A-BAEC223D0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474" y="2158335"/>
            <a:ext cx="5336720" cy="1942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3D1D4E-E287-497C-A609-46448388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6" y="4527824"/>
            <a:ext cx="7372350" cy="16097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5F67A8-97D2-4934-A839-AA04DD6B948D}"/>
              </a:ext>
            </a:extLst>
          </p:cNvPr>
          <p:cNvSpPr/>
          <p:nvPr/>
        </p:nvSpPr>
        <p:spPr>
          <a:xfrm>
            <a:off x="738062" y="6047312"/>
            <a:ext cx="9939770" cy="380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0"/>
              </a:rPr>
              <a:t>Kudos to github.com/</a:t>
            </a:r>
            <a:r>
              <a:rPr lang="en-US" sz="1600" dirty="0" err="1">
                <a:solidFill>
                  <a:schemeClr val="bg1"/>
                </a:solidFill>
                <a:latin typeface="Gill Sans MT" panose="020B0502020104020203" pitchFamily="34" charset="0"/>
              </a:rPr>
              <a:t>kkolk</a:t>
            </a:r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0"/>
              </a:rPr>
              <a:t> for an awesome MS SQL Server role … more on that later! </a:t>
            </a:r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</a:t>
            </a:r>
            <a:endParaRPr lang="en-US" sz="16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891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89" y="2235219"/>
            <a:ext cx="5121133" cy="2454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All of the small individual steps that make up a role.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For example, installing some software pre-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reqs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, joining a computer to a domain, transferring files etc.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1089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Tasks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6752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Ansible 101: The Building Blocks …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87550A5-5023-4C1F-AC69-F7AACBAD3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726" y="1973758"/>
            <a:ext cx="6241287" cy="381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63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89" y="2235219"/>
            <a:ext cx="5121133" cy="405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A playbook in sport maps all the key moves to win the game (ideally)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Think of them as the link between a list servers and the roles that get implemented.  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We could have a playbook to stand up a complete system of servers and workstations – each containing a list of roles.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1866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Playbooks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6752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Ansible 101: The Building Blocks …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6232743-E777-402F-A208-1434CAE7B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322" y="1927326"/>
            <a:ext cx="59912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90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4190" y="357102"/>
            <a:ext cx="6906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Making use of Ansible in a Red Team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525167" y="2447126"/>
            <a:ext cx="3377756" cy="85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Access data, lateral and vertical movement.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1882" y="1945383"/>
            <a:ext cx="3422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Attacking with Ansible</a:t>
            </a:r>
          </a:p>
        </p:txBody>
      </p:sp>
      <p:sp>
        <p:nvSpPr>
          <p:cNvPr id="15" name="Rectangle 14"/>
          <p:cNvSpPr/>
          <p:nvPr/>
        </p:nvSpPr>
        <p:spPr>
          <a:xfrm flipH="1">
            <a:off x="6095999" y="4768041"/>
            <a:ext cx="5722374" cy="85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How Ansible can be used to configure things quickly and consistently. </a:t>
            </a:r>
          </a:p>
        </p:txBody>
      </p:sp>
      <p:sp>
        <p:nvSpPr>
          <p:cNvPr id="16" name="TextBox 15"/>
          <p:cNvSpPr txBox="1"/>
          <p:nvPr/>
        </p:nvSpPr>
        <p:spPr>
          <a:xfrm flipH="1">
            <a:off x="6012381" y="4313729"/>
            <a:ext cx="5941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Building an attack infrastructure (cloud)</a:t>
            </a:r>
          </a:p>
        </p:txBody>
      </p:sp>
      <p:sp>
        <p:nvSpPr>
          <p:cNvPr id="17" name="Rectangle 16"/>
          <p:cNvSpPr/>
          <p:nvPr/>
        </p:nvSpPr>
        <p:spPr>
          <a:xfrm flipH="1">
            <a:off x="8004727" y="2297037"/>
            <a:ext cx="3405967" cy="85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Active Directory Lab: DC, Member Server, Workstation</a:t>
            </a:r>
          </a:p>
        </p:txBody>
      </p:sp>
      <p:sp>
        <p:nvSpPr>
          <p:cNvPr id="18" name="TextBox 17"/>
          <p:cNvSpPr txBox="1"/>
          <p:nvPr/>
        </p:nvSpPr>
        <p:spPr>
          <a:xfrm flipH="1">
            <a:off x="8022636" y="1819162"/>
            <a:ext cx="3046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Creating an AD Lab</a:t>
            </a:r>
          </a:p>
        </p:txBody>
      </p:sp>
      <p:sp>
        <p:nvSpPr>
          <p:cNvPr id="60" name="Oval 59"/>
          <p:cNvSpPr/>
          <p:nvPr/>
        </p:nvSpPr>
        <p:spPr>
          <a:xfrm>
            <a:off x="936989" y="1903592"/>
            <a:ext cx="1328593" cy="13285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8" name="Oval 67"/>
          <p:cNvSpPr/>
          <p:nvPr/>
        </p:nvSpPr>
        <p:spPr>
          <a:xfrm>
            <a:off x="6434457" y="1914132"/>
            <a:ext cx="1328593" cy="13285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23DBEB6-407C-4229-AF01-7F9B075026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736" y="2089498"/>
            <a:ext cx="818033" cy="81803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303BE82-DF64-4D66-B856-7C9B49D27A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91" y="2146996"/>
            <a:ext cx="902788" cy="90278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005D5C6B-E641-4F66-B1C5-8837BFBDE00B}"/>
              </a:ext>
            </a:extLst>
          </p:cNvPr>
          <p:cNvSpPr/>
          <p:nvPr/>
        </p:nvSpPr>
        <p:spPr>
          <a:xfrm>
            <a:off x="4403857" y="4133040"/>
            <a:ext cx="1328593" cy="13285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DB9FBF2-60C3-4264-8D14-52E5F69EA2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741" y="4330065"/>
            <a:ext cx="864824" cy="86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45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615824" y="2942040"/>
            <a:ext cx="18325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Attack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76096C-4FC1-4CAD-8F1C-850FA33725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77" y="2877163"/>
            <a:ext cx="1103673" cy="110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4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4190" y="357102"/>
            <a:ext cx="7214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Attack – Our sample victim ‘network’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DAD0DFD-6F05-4AFF-A90F-C6C633AC5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497" y="2967287"/>
            <a:ext cx="6591300" cy="325755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D45B1E7-7DDE-4B2C-AC59-464E22FEA271}"/>
              </a:ext>
            </a:extLst>
          </p:cNvPr>
          <p:cNvSpPr/>
          <p:nvPr/>
        </p:nvSpPr>
        <p:spPr>
          <a:xfrm>
            <a:off x="834189" y="2235219"/>
            <a:ext cx="6510507" cy="453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We have root shell on the .nix server.  Let’s take a look 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5246FC-BB7A-44A0-AE31-BE5B0B4AD756}"/>
              </a:ext>
            </a:extLst>
          </p:cNvPr>
          <p:cNvSpPr txBox="1"/>
          <p:nvPr/>
        </p:nvSpPr>
        <p:spPr>
          <a:xfrm>
            <a:off x="834190" y="1880623"/>
            <a:ext cx="2192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Courier New" panose="02070309020205020404" pitchFamily="49" charset="0"/>
              </a:rPr>
              <a:t>Starting Point</a:t>
            </a:r>
          </a:p>
        </p:txBody>
      </p:sp>
    </p:spTree>
    <p:extLst>
      <p:ext uri="{BB962C8B-B14F-4D97-AF65-F5344CB8AC3E}">
        <p14:creationId xmlns:p14="http://schemas.microsoft.com/office/powerpoint/2010/main" val="2635720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4190" y="357102"/>
            <a:ext cx="5104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&gt; </a:t>
            </a:r>
            <a:r>
              <a:rPr lang="en-US" sz="3600" dirty="0" err="1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whois</a:t>
            </a:r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Leo (@jckhmr_t)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2F4A1EC-A2A2-44AB-806C-4019902432C3}"/>
              </a:ext>
            </a:extLst>
          </p:cNvPr>
          <p:cNvSpPr txBox="1"/>
          <p:nvPr/>
        </p:nvSpPr>
        <p:spPr>
          <a:xfrm>
            <a:off x="727815" y="1443841"/>
            <a:ext cx="1023434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Red Team Operator for Fortune 500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Been in infosec for 15 years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Tech writing &gt; Security Architecture &gt; Pen Testing &gt; Red Teaming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Previous life: bad programmer (web, ‘new media’)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Interested in: automation, breaking stuff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Occasional t-shirt winner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Long distance cyclist (not very fast)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Gill Sans MT" panose="020B05020201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2050" name="Picture 2" descr="jckhmr">
            <a:extLst>
              <a:ext uri="{FF2B5EF4-FFF2-40B4-BE49-F238E27FC236}">
                <a16:creationId xmlns:a16="http://schemas.microsoft.com/office/drawing/2014/main" id="{9BDC7462-4A6A-4824-B56A-E65E5D305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760" y="132080"/>
            <a:ext cx="19558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88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89" y="2235219"/>
            <a:ext cx="7729707" cy="205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Think of the Controller as being a remote control for a whole bunch of machines.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The evidence: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8310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Courier New" panose="02070309020205020404" pitchFamily="49" charset="0"/>
              </a:rPr>
              <a:t>Got root shell on .nix box, but is it an Ansible Controller?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9797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Attack … Knowing what you have and where to go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254ABF2-A3ED-4846-AA27-819AF1C2ED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810" y="93261"/>
            <a:ext cx="750801" cy="7508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09ECE2-567B-4393-A73B-AB6BFFD57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979" y="2770239"/>
            <a:ext cx="69723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26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90" y="2235219"/>
            <a:ext cx="4992594" cy="3734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Spoiler alert: You own everything here!  But do you really need to?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400" b="1" dirty="0">
                <a:solidFill>
                  <a:schemeClr val="accent6"/>
                </a:solidFill>
                <a:latin typeface="Gill Sans MT" panose="020B0502020104020203" pitchFamily="34" charset="0"/>
              </a:rPr>
              <a:t>Keep focused on your goals</a:t>
            </a: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Gaining control of Active Directory: Become Domain Administrator, dump some hashes (initially).  But we want gold (data). 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Are there any database servers?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4994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Courier New" panose="02070309020205020404" pitchFamily="49" charset="0"/>
              </a:rPr>
              <a:t>Reviewing an ‘inventory’ hosts file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9797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Attack … Knowing what you have and where to go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254ABF2-A3ED-4846-AA27-819AF1C2ED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810" y="93261"/>
            <a:ext cx="750801" cy="7508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E040BA-7146-448F-A9A6-4D0CB1999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381" y="2017150"/>
            <a:ext cx="5751084" cy="362656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08CCB6-2745-4095-BDFA-DADF13555ED5}"/>
              </a:ext>
            </a:extLst>
          </p:cNvPr>
          <p:cNvCxnSpPr>
            <a:cxnSpLocks/>
          </p:cNvCxnSpPr>
          <p:nvPr/>
        </p:nvCxnSpPr>
        <p:spPr>
          <a:xfrm>
            <a:off x="6081642" y="2017150"/>
            <a:ext cx="14358" cy="390740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893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90" y="2235219"/>
            <a:ext cx="5109410" cy="2454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Ad hoc: typically one-liners that have a very specific purpose – i.e. just one task.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Perfect if you want to get ‘the lie of the land’</a:t>
            </a: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A good first command would be ‘setup’ – every conceivable ‘fact’ about the computer.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48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Ad hoc Commands vs Playbooks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9459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Attack … Useful adhoc commands for quick wins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DE2724-5E43-46F9-B341-5054C891F8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810" y="93261"/>
            <a:ext cx="750801" cy="7508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CFB845-49AC-424F-8205-66D92404A750}"/>
              </a:ext>
            </a:extLst>
          </p:cNvPr>
          <p:cNvSpPr/>
          <p:nvPr/>
        </p:nvSpPr>
        <p:spPr>
          <a:xfrm>
            <a:off x="4206654" y="5667664"/>
            <a:ext cx="7660881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ansible all -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environments/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bsides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/hosts -m 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F533F9-CCD2-48CF-AEFA-3D20828F1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960" y="1880623"/>
            <a:ext cx="58102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4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90" y="2235219"/>
            <a:ext cx="5109410" cy="205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Ad hoc: typically one-liners that have a very specific purpose – i.e. just one task.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And you can also run ‘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systeminfo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’ too … In this instance, it SEEMS to be up to date on patching.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48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Ad hoc Commands vs Playbooks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9459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Attack … Useful adhoc commands for quick wins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DE2724-5E43-46F9-B341-5054C891F8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810" y="93261"/>
            <a:ext cx="750801" cy="7508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CFB845-49AC-424F-8205-66D92404A750}"/>
              </a:ext>
            </a:extLst>
          </p:cNvPr>
          <p:cNvSpPr/>
          <p:nvPr/>
        </p:nvSpPr>
        <p:spPr>
          <a:xfrm>
            <a:off x="1728925" y="5683274"/>
            <a:ext cx="9823978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ansible all -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environments/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bsides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/hosts -m raw -a "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systeminfo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633D7E-7976-4242-A0A7-5ACFAF942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960" y="1880623"/>
            <a:ext cx="45148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52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90" y="2235219"/>
            <a:ext cx="5109410" cy="405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Playbooks are more suited to multi-step operations – i.e. have multiple tasks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accent6"/>
                </a:solidFill>
                <a:latin typeface="Gill Sans MT" panose="020B0502020104020203" pitchFamily="34" charset="0"/>
              </a:rPr>
              <a:t>Scenario</a:t>
            </a: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You want to create a user with elevated 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privs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 (Domain Admin), transfer a malicious payload to parts of an Ansible inventory and get a shell with the new Domain Admin a/c. </a:t>
            </a:r>
            <a:b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Moving laterally and vertically!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48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Ad hoc Commands vs Playbooks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5157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Attack … Using Playbooks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DE2724-5E43-46F9-B341-5054C891F8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810" y="93261"/>
            <a:ext cx="750801" cy="7508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633D7E-7976-4242-A0A7-5ACFAF942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960" y="1880623"/>
            <a:ext cx="45148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84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90" y="2235219"/>
            <a:ext cx="5190020" cy="3654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Evil things to create/do: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a malicious binary (Meterpreter will do for demo purposes), &amp; corresponding listener.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Transfer malicious binary to Ansible controller .NIX box (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scp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Develop playbook to distribute binary to selected targets in inventory (upload to .nix)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A new  a/c with Domain Admin 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privs</a:t>
            </a: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Executing playbook with the new a/c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3271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Breaking things down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7912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Attack … Developing the attack scenario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DE2724-5E43-46F9-B341-5054C891F8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810" y="93261"/>
            <a:ext cx="750801" cy="750801"/>
          </a:xfrm>
          <a:prstGeom prst="rect">
            <a:avLst/>
          </a:prstGeom>
        </p:spPr>
      </p:pic>
      <p:pic>
        <p:nvPicPr>
          <p:cNvPr id="1026" name="Picture 2" descr="How I learned to stop worrying (mostly) and love my threat ...">
            <a:extLst>
              <a:ext uri="{FF2B5EF4-FFF2-40B4-BE49-F238E27FC236}">
                <a16:creationId xmlns:a16="http://schemas.microsoft.com/office/drawing/2014/main" id="{593D0E0A-7D51-4CE6-A35F-2EF940CBA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662" y="1972443"/>
            <a:ext cx="5390047" cy="360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F3A7F3-9893-4B3B-9C6B-ED764A5EDAC2}"/>
              </a:ext>
            </a:extLst>
          </p:cNvPr>
          <p:cNvCxnSpPr>
            <a:cxnSpLocks/>
          </p:cNvCxnSpPr>
          <p:nvPr/>
        </p:nvCxnSpPr>
        <p:spPr>
          <a:xfrm>
            <a:off x="6081642" y="2017150"/>
            <a:ext cx="14358" cy="390740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ADF7428-79EB-4EF3-A2DF-7B6F9C9F043A}"/>
              </a:ext>
            </a:extLst>
          </p:cNvPr>
          <p:cNvSpPr/>
          <p:nvPr/>
        </p:nvSpPr>
        <p:spPr>
          <a:xfrm>
            <a:off x="798892" y="6121395"/>
            <a:ext cx="10899020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accent6"/>
                </a:solidFill>
                <a:latin typeface="Gill Sans MT" panose="020B0502020104020203" pitchFamily="34" charset="0"/>
                <a:cs typeface="Courier New" panose="02070309020205020404" pitchFamily="49" charset="0"/>
              </a:rPr>
              <a:t>Let’s focus on the last 3 items ... It’s what Batman would do …. </a:t>
            </a:r>
            <a:r>
              <a:rPr lang="en-US" sz="2000" dirty="0">
                <a:solidFill>
                  <a:schemeClr val="accent6"/>
                </a:solidFill>
                <a:latin typeface="Gill Sans MT" panose="020B0502020104020203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chemeClr val="accent6"/>
              </a:solidFill>
              <a:latin typeface="Gill Sans MT" panose="020B0502020104020203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619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4190" y="357102"/>
            <a:ext cx="461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Attack … The Playbook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DE2724-5E43-46F9-B341-5054C891F8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810" y="93261"/>
            <a:ext cx="750801" cy="7508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3C65D5-D6AE-4E6E-ABCA-29DD08F42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987" y="1104439"/>
            <a:ext cx="9382469" cy="575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94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90" y="2235219"/>
            <a:ext cx="5109410" cy="3254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We’ll need to develop two adhoc commands: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Not very 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opsec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 safe to embed a set of creds in the playbook.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First ad-hoc command will create the account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Second ad-hoc command will assign to the Domain Admins group.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4189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Create the new DA account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7912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Attack … Developing the attack scenario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DE2724-5E43-46F9-B341-5054C891F8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810" y="93261"/>
            <a:ext cx="750801" cy="75080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F3A7F3-9893-4B3B-9C6B-ED764A5EDAC2}"/>
              </a:ext>
            </a:extLst>
          </p:cNvPr>
          <p:cNvCxnSpPr>
            <a:cxnSpLocks/>
          </p:cNvCxnSpPr>
          <p:nvPr/>
        </p:nvCxnSpPr>
        <p:spPr>
          <a:xfrm>
            <a:off x="6081642" y="2017150"/>
            <a:ext cx="10854" cy="308579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4F7701-D151-49DD-BFA3-8DF22AC5FC1B}"/>
              </a:ext>
            </a:extLst>
          </p:cNvPr>
          <p:cNvSpPr/>
          <p:nvPr/>
        </p:nvSpPr>
        <p:spPr>
          <a:xfrm>
            <a:off x="6135361" y="1880623"/>
            <a:ext cx="5973250" cy="167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ansible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dcBSides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environments/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bsides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/hosts -m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win_command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-a 'powershell.exe /c New-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ADUser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-name sys-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dbautils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SamAccountName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sys-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dbautils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AccountPassword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ConvertTo-SecureString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"AllMine123!" -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AsPlainText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-Force) -Enabled 1'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ABDF1C-7CBE-48C2-8855-0855727A89DB}"/>
              </a:ext>
            </a:extLst>
          </p:cNvPr>
          <p:cNvCxnSpPr/>
          <p:nvPr/>
        </p:nvCxnSpPr>
        <p:spPr>
          <a:xfrm>
            <a:off x="8494053" y="3728436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2C27F9D-40DF-4F71-8B6F-FCD0568110A1}"/>
              </a:ext>
            </a:extLst>
          </p:cNvPr>
          <p:cNvSpPr/>
          <p:nvPr/>
        </p:nvSpPr>
        <p:spPr>
          <a:xfrm>
            <a:off x="6135361" y="3862395"/>
            <a:ext cx="597325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ansible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dcBSides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environments/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bsides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/hosts -m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win_command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-a "powershell.exe /c Add-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ADGroupMember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-Identity 'Domain Admins' -Member sys-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dbautils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999763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4190" y="1880623"/>
            <a:ext cx="3291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Running the playbook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7912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Attack … Developing the attack scenario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DE2724-5E43-46F9-B341-5054C891F8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810" y="93261"/>
            <a:ext cx="750801" cy="7508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44F7701-D151-49DD-BFA3-8DF22AC5FC1B}"/>
              </a:ext>
            </a:extLst>
          </p:cNvPr>
          <p:cNvSpPr/>
          <p:nvPr/>
        </p:nvSpPr>
        <p:spPr>
          <a:xfrm>
            <a:off x="834190" y="2706532"/>
            <a:ext cx="9411023" cy="714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ansible-playbook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oracleClients.yml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environments/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bsides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/hosts -b --become-method=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runas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--become-user=sys-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dbautils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--ask-become-pass</a:t>
            </a:r>
          </a:p>
        </p:txBody>
      </p:sp>
    </p:spTree>
    <p:extLst>
      <p:ext uri="{BB962C8B-B14F-4D97-AF65-F5344CB8AC3E}">
        <p14:creationId xmlns:p14="http://schemas.microsoft.com/office/powerpoint/2010/main" val="818809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879593" y="2942040"/>
            <a:ext cx="29975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Demo*</a:t>
            </a:r>
          </a:p>
          <a:p>
            <a:endParaRPr lang="en-US" sz="4800" dirty="0">
              <a:solidFill>
                <a:schemeClr val="bg1"/>
              </a:solidFill>
              <a:latin typeface="Gill Sans MT" panose="020B05020201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*sequence will NOT be shortened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0AF83-7804-4DB9-B8AF-36269A99B2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797" y="3053599"/>
            <a:ext cx="750801" cy="75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77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4190" y="357102"/>
            <a:ext cx="5514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What will I be talking about?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6B7FD4E-DB2E-4B71-A852-2FDDD2B26CED}"/>
              </a:ext>
            </a:extLst>
          </p:cNvPr>
          <p:cNvSpPr txBox="1"/>
          <p:nvPr/>
        </p:nvSpPr>
        <p:spPr>
          <a:xfrm>
            <a:off x="2256735" y="2767280"/>
            <a:ext cx="795301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‘DevOps’ tooling and principles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for offensive purposes.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Gill Sans MT" panose="020B05020201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Or ‘how to use tool such as Ansible in a 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professionally evil manner’ </a:t>
            </a:r>
            <a:r>
              <a:rPr lang="en-US" sz="2000" dirty="0">
                <a:solidFill>
                  <a:schemeClr val="accent6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chemeClr val="accent6"/>
              </a:solidFill>
              <a:latin typeface="Gill Sans MT" panose="020B05020201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6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ttack_FinalCut">
            <a:hlinkClick r:id="" action="ppaction://media"/>
            <a:extLst>
              <a:ext uri="{FF2B5EF4-FFF2-40B4-BE49-F238E27FC236}">
                <a16:creationId xmlns:a16="http://schemas.microsoft.com/office/drawing/2014/main" id="{B1D355D2-0779-44E5-BA75-BCC29A38B4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4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90" y="2235219"/>
            <a:ext cx="5109410" cy="3254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Set up 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cron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 job on rooted .NIX server to pull key data from boxes in the inventory – nice way to exfil ‘gold’ on a low &amp; slow basis</a:t>
            </a:r>
            <a:b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Transferring 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SharpHound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 to a workstation</a:t>
            </a:r>
            <a:b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^^ None of the above are new … just think of Ansible as a way to automate them.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5570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Putting the Inventory to work for you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4382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Attack … Other Ideas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DE2724-5E43-46F9-B341-5054C891F8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810" y="93261"/>
            <a:ext cx="750801" cy="750801"/>
          </a:xfrm>
          <a:prstGeom prst="rect">
            <a:avLst/>
          </a:prstGeom>
        </p:spPr>
      </p:pic>
      <p:pic>
        <p:nvPicPr>
          <p:cNvPr id="8" name="Picture 4" descr="Clear Light Bulb Placed on Chalkboard">
            <a:extLst>
              <a:ext uri="{FF2B5EF4-FFF2-40B4-BE49-F238E27FC236}">
                <a16:creationId xmlns:a16="http://schemas.microsoft.com/office/drawing/2014/main" id="{52509858-7B19-47F9-9E68-D990B7A15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590" y="2057602"/>
            <a:ext cx="4536796" cy="315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17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89" y="2235219"/>
            <a:ext cx="6323695" cy="4214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Before running ad-hoc commands or running playbooks, get to know the landscape (check to see if logging enabled too)</a:t>
            </a:r>
            <a:b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400" b="1" dirty="0">
                <a:solidFill>
                  <a:schemeClr val="accent6"/>
                </a:solidFill>
                <a:latin typeface="Gill Sans MT" panose="020B0502020104020203" pitchFamily="34" charset="0"/>
              </a:rPr>
              <a:t>Live off the land as quietly as possible:</a:t>
            </a:r>
          </a:p>
          <a:p>
            <a:pPr>
              <a:lnSpc>
                <a:spcPct val="130000"/>
              </a:lnSpc>
            </a:pP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Certutil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 = bad (will most likely pop an alert)</a:t>
            </a:r>
          </a:p>
          <a:p>
            <a:pPr>
              <a:lnSpc>
                <a:spcPct val="130000"/>
              </a:lnSpc>
            </a:pP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win_copy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 = better (normal in an Ansible env?)</a:t>
            </a:r>
          </a:p>
          <a:p>
            <a:pPr>
              <a:lnSpc>
                <a:spcPct val="130000"/>
              </a:lnSpc>
            </a:pPr>
            <a:b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en-US" sz="2400" b="1" dirty="0">
                <a:solidFill>
                  <a:schemeClr val="accent6"/>
                </a:solidFill>
                <a:latin typeface="Gill Sans MT" panose="020B0502020104020203" pitchFamily="34" charset="0"/>
              </a:rPr>
              <a:t>Blend in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Naming conventions, language used in playbooks etc.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Leave no trace where possible (log files, playbooks 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etc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3768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Keeping Under the radar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6677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Attack … Some recommendations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DE2724-5E43-46F9-B341-5054C891F8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810" y="93261"/>
            <a:ext cx="750801" cy="750801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8E29361-7BD9-4F60-879F-501289F7F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403" y="2023534"/>
            <a:ext cx="3768147" cy="372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941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90" y="2235219"/>
            <a:ext cx="5556778" cy="3654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Baseline what is normal behavior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File Integrity Monitoring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Turn on logging in /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etc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/ansible/ansible.log (off by default!!! 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)</a:t>
            </a: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Look for suspicious entries in log files</a:t>
            </a:r>
          </a:p>
          <a:p>
            <a:pPr marL="800100" lvl="1" indent="-342900">
              <a:lnSpc>
                <a:spcPct val="130000"/>
              </a:lnSpc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/var/log/ansible.log</a:t>
            </a:r>
          </a:p>
          <a:p>
            <a:pPr marL="800100" lvl="1" indent="-342900">
              <a:lnSpc>
                <a:spcPct val="130000"/>
              </a:lnSpc>
              <a:buFontTx/>
              <a:buChar char="-"/>
            </a:pP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Powershell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 logs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Ansible traffic from ‘rogue’ Ansible controllers (firewall rules to restrict perhaps?)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1659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Defenders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6677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Attack … Some recommendations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DE2724-5E43-46F9-B341-5054C891F8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810" y="93261"/>
            <a:ext cx="750801" cy="750801"/>
          </a:xfrm>
          <a:prstGeom prst="rect">
            <a:avLst/>
          </a:prstGeom>
        </p:spPr>
      </p:pic>
      <p:pic>
        <p:nvPicPr>
          <p:cNvPr id="7170" name="Picture 2" descr="Funny Picture of the Day">
            <a:extLst>
              <a:ext uri="{FF2B5EF4-FFF2-40B4-BE49-F238E27FC236}">
                <a16:creationId xmlns:a16="http://schemas.microsoft.com/office/drawing/2014/main" id="{365257D5-0813-4254-B987-2225FCB9D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310" y="1968602"/>
            <a:ext cx="4762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40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879593" y="2942040"/>
            <a:ext cx="1595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Learn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28C9C-A774-4748-A9E0-1BA90826C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722" y="2942040"/>
            <a:ext cx="818033" cy="81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4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90" y="2235219"/>
            <a:ext cx="5165630" cy="4454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A safe learning environment that be easily reset.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Learning the basics: AD enumeration, 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Kerberoasting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, exploitation, 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privesc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, persistence.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Model up complex environments before attacking them IRL.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It’s FREE = No need for a potentially expensive cloud setup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BUT … the Ansible stuff can be used in a cloud setup (NOT for production purposes!)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2496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Why a local lab?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8642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Learning … Build &amp; configure a Local AD Lab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0E1BB01-4A96-4B07-8185-EF9781F590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969" y="185400"/>
            <a:ext cx="818033" cy="8180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A009522-B9C4-4BA1-B670-22DC82A33701}"/>
              </a:ext>
            </a:extLst>
          </p:cNvPr>
          <p:cNvSpPr/>
          <p:nvPr/>
        </p:nvSpPr>
        <p:spPr>
          <a:xfrm>
            <a:off x="6210697" y="1880623"/>
            <a:ext cx="5878725" cy="2978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  <a:cs typeface="Courier New" panose="02070309020205020404" pitchFamily="49" charset="0"/>
              </a:rPr>
              <a:t>Will be available SOON on:</a:t>
            </a:r>
          </a:p>
          <a:p>
            <a:pPr>
              <a:lnSpc>
                <a:spcPct val="130000"/>
              </a:lnSpc>
            </a:pPr>
            <a:b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github.com/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jckhmr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>
              <a:lnSpc>
                <a:spcPct val="130000"/>
              </a:lnSpc>
            </a:pP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  <a:cs typeface="Courier New" panose="02070309020205020404" pitchFamily="49" charset="0"/>
              </a:rPr>
              <a:t>Make sure to review README.md BEFORE using</a:t>
            </a:r>
          </a:p>
          <a:p>
            <a:pPr>
              <a:lnSpc>
                <a:spcPct val="130000"/>
              </a:lnSpc>
            </a:pPr>
            <a:endParaRPr lang="en-US" dirty="0">
              <a:solidFill>
                <a:schemeClr val="bg1"/>
              </a:solidFill>
              <a:latin typeface="Gill Sans MT" panose="020B0502020104020203" pitchFamily="34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  <a:cs typeface="Courier New" panose="02070309020205020404" pitchFamily="49" charset="0"/>
              </a:rPr>
              <a:t>Solution utilizes:  </a:t>
            </a:r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VirtualBox, Vagrant &amp; Ansible</a:t>
            </a:r>
          </a:p>
          <a:p>
            <a:pPr>
              <a:lnSpc>
                <a:spcPct val="130000"/>
              </a:lnSpc>
            </a:pPr>
            <a:endParaRPr lang="en-US" dirty="0">
              <a:solidFill>
                <a:schemeClr val="bg1"/>
              </a:solidFill>
              <a:latin typeface="Gill Sans MT" panose="020B0502020104020203" pitchFamily="34" charset="0"/>
              <a:cs typeface="Courier New" panose="02070309020205020404" pitchFamily="49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E2E641-C47E-44AF-B2BE-39A186931A62}"/>
              </a:ext>
            </a:extLst>
          </p:cNvPr>
          <p:cNvCxnSpPr>
            <a:cxnSpLocks/>
          </p:cNvCxnSpPr>
          <p:nvPr/>
        </p:nvCxnSpPr>
        <p:spPr>
          <a:xfrm>
            <a:off x="6081642" y="2017150"/>
            <a:ext cx="14358" cy="390740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14570BB-68D4-4E13-A680-3F2EE7BB79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576" y="4782697"/>
            <a:ext cx="1217711" cy="12177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35D6D0-CC44-4F3A-AC0D-51059DE56A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6" y="4782697"/>
            <a:ext cx="1141854" cy="11418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3CB284-F717-4B7D-B200-4374F9F23F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717" y="4782697"/>
            <a:ext cx="1065309" cy="106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29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90" y="2235219"/>
            <a:ext cx="5165630" cy="4454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We’ll be using the free trial ISOs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Fun fact … once the VMs ‘expire’ you can tear the environment down and bring it back up again.  </a:t>
            </a:r>
            <a:b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vagrant halt</a:t>
            </a: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vagrant destroy</a:t>
            </a: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vagrant up</a:t>
            </a:r>
            <a:b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	… re-run the Ansible playbook</a:t>
            </a:r>
            <a:b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	Easy! 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  Just save any data first.</a:t>
            </a: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4397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main pieces of the jigsaw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8642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Learning … Build &amp; configure a Local AD Lab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13C4A35-70CD-49B1-8C4D-8508DF6F87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969" y="185400"/>
            <a:ext cx="818033" cy="818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A09C99-FF9A-459C-832F-119636B8B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920" y="2017150"/>
            <a:ext cx="3562350" cy="322897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D39AC0C-2B42-48B4-81A2-F6883C306151}"/>
              </a:ext>
            </a:extLst>
          </p:cNvPr>
          <p:cNvCxnSpPr>
            <a:cxnSpLocks/>
          </p:cNvCxnSpPr>
          <p:nvPr/>
        </p:nvCxnSpPr>
        <p:spPr>
          <a:xfrm>
            <a:off x="6081642" y="2017150"/>
            <a:ext cx="0" cy="297688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579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90" y="2235219"/>
            <a:ext cx="5165630" cy="3654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Step forward ‘Vagrant’ …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Basically a nice and easy way of creating ‘boxes’ that are used to establish VirtualBox VMs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Pre-built boxes can be downloaded from ‘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vagrantcloud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’.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All you need is a ‘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Vagrantfile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’ that describes your basic solution.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‘vagrant up’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852355"/>
            <a:ext cx="399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Step 0: building our ‘boxes’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8642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Learning … Build &amp; configure a Local AD Lab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C4CCA10-6949-4553-A52E-CC1AC5CC01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969" y="185400"/>
            <a:ext cx="818033" cy="8180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734D58-9745-4AA0-A577-BF0F48DE6424}"/>
              </a:ext>
            </a:extLst>
          </p:cNvPr>
          <p:cNvSpPr/>
          <p:nvPr/>
        </p:nvSpPr>
        <p:spPr>
          <a:xfrm>
            <a:off x="6210698" y="1880623"/>
            <a:ext cx="5699304" cy="2414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chemeClr val="accent6"/>
                </a:solidFill>
                <a:latin typeface="Gill Sans MT" panose="020B0502020104020203" pitchFamily="34" charset="0"/>
              </a:rPr>
              <a:t>Warning:  </a:t>
            </a:r>
          </a:p>
          <a:p>
            <a:pPr>
              <a:lnSpc>
                <a:spcPct val="130000"/>
              </a:lnSpc>
            </a:pPr>
            <a:endParaRPr 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Avoid using Vagrant on Windows (there be dragons ahead).  I use Kali 2019.3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E2264F9-ABFB-48BE-9B7D-4C9F933E30F4}"/>
              </a:ext>
            </a:extLst>
          </p:cNvPr>
          <p:cNvCxnSpPr>
            <a:cxnSpLocks/>
          </p:cNvCxnSpPr>
          <p:nvPr/>
        </p:nvCxnSpPr>
        <p:spPr>
          <a:xfrm>
            <a:off x="6081642" y="2017150"/>
            <a:ext cx="0" cy="297688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8E8F5BB-48C7-49C3-9F95-F03113C286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362" y="3676840"/>
            <a:ext cx="1065309" cy="106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60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DC60E-E5D8-4782-9E76-8F032C687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50" y="0"/>
            <a:ext cx="10616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08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879593" y="2942040"/>
            <a:ext cx="299758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Demo*</a:t>
            </a:r>
          </a:p>
          <a:p>
            <a:endParaRPr lang="en-US" sz="4800" dirty="0">
              <a:solidFill>
                <a:schemeClr val="bg1"/>
              </a:solidFill>
              <a:latin typeface="Gill Sans MT" panose="020B05020201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*sequence will be shortened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28C9C-A774-4748-A9E0-1BA90826C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772" y="2942040"/>
            <a:ext cx="818033" cy="81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42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89" y="2235219"/>
            <a:ext cx="5021487" cy="3654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As a former appsec pen tester I used to LOATHE automation ….or more so poorly conceived ideas about what it was capable of.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Things changed when I joined a Red Team – constantly building things to accomplish operational goals.  Now I love automation. 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2671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Full disclosure!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10433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‘DevOps’ Tools/Principles for Offensive Purposes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Ew People Funny Cute Unicorn Poster">
            <a:extLst>
              <a:ext uri="{FF2B5EF4-FFF2-40B4-BE49-F238E27FC236}">
                <a16:creationId xmlns:a16="http://schemas.microsoft.com/office/drawing/2014/main" id="{5943273C-8490-4537-B383-F68F4DD31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093" y="1900110"/>
            <a:ext cx="1754554" cy="219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lear Light Bulb Placed on Chalkboard">
            <a:extLst>
              <a:ext uri="{FF2B5EF4-FFF2-40B4-BE49-F238E27FC236}">
                <a16:creationId xmlns:a16="http://schemas.microsoft.com/office/drawing/2014/main" id="{C7BA175E-B29E-4AE0-84B2-586D412B4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184" y="4405918"/>
            <a:ext cx="2566372" cy="178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577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agrantUp_FinalCut">
            <a:hlinkClick r:id="" action="ppaction://media"/>
            <a:extLst>
              <a:ext uri="{FF2B5EF4-FFF2-40B4-BE49-F238E27FC236}">
                <a16:creationId xmlns:a16="http://schemas.microsoft.com/office/drawing/2014/main" id="{D1F5AB8D-8F78-41B5-88A8-A7E9FC5471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32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89" y="2235219"/>
            <a:ext cx="6566735" cy="1653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One principal playbook (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labsetup.yml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), importing 3 playbooks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Domain Controller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Member Server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Workstation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5147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Step 1: Configuration with Ansible: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9319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Learning … How to build &amp; configure an AD Lab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4DEA86D-37F5-4DC1-94D9-BEE87AEBBD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969" y="185400"/>
            <a:ext cx="818033" cy="8180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04F1D5-F340-45F0-B1C8-5EBED069A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525" y="4287481"/>
            <a:ext cx="64198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93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90" y="2235219"/>
            <a:ext cx="5165630" cy="3254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Domain Controller Playbook Roles: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‘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somesoftware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’ – Windows Server specific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Common – pre-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reqs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 for all machines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domain_controller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 (where all the magic happens)</a:t>
            </a:r>
            <a:b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b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We’ll just take a look at 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domain_controller</a:t>
            </a:r>
            <a:b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(git repo will have everything …)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5147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Step 1: Configuration with Ansible: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9319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Learning … How to build &amp; configure an AD Lab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4DEA86D-37F5-4DC1-94D9-BEE87AEBBD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969" y="185400"/>
            <a:ext cx="818033" cy="8180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ABC403-E608-4F21-81A6-48610E5900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936" y="1647829"/>
            <a:ext cx="3661675" cy="35623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1401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CEFD7B-0A9E-46B9-B558-AB1AC5350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891" y="0"/>
            <a:ext cx="8010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94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1860CC-4012-49D2-8E3D-A5899C23C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161925"/>
            <a:ext cx="795337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771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9ADF2-617B-4316-B666-2B619D6F5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9044"/>
            <a:ext cx="12192000" cy="551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87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90" y="2235219"/>
            <a:ext cx="5165630" cy="1653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A playbook needs an inventory …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Vagrant has already setup the internal</a:t>
            </a: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network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5147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Step 1: Configuration with Ansible: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9694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Learning … How to build and configure an AD Lab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4DEA86D-37F5-4DC1-94D9-BEE87AEBBD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969" y="185400"/>
            <a:ext cx="818033" cy="8180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DB5891-2ED6-4E58-84EC-BC2767B4C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987" y="2348775"/>
            <a:ext cx="70199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223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879593" y="2942040"/>
            <a:ext cx="299758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Demo*</a:t>
            </a:r>
          </a:p>
          <a:p>
            <a:endParaRPr lang="en-US" sz="4800" dirty="0">
              <a:solidFill>
                <a:schemeClr val="bg1"/>
              </a:solidFill>
              <a:latin typeface="Gill Sans MT" panose="020B05020201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*sequence will be shortened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28C9C-A774-4748-A9E0-1BA90826C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772" y="2942040"/>
            <a:ext cx="818033" cy="81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92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sible_FinalCut">
            <a:hlinkClick r:id="" action="ppaction://media"/>
            <a:extLst>
              <a:ext uri="{FF2B5EF4-FFF2-40B4-BE49-F238E27FC236}">
                <a16:creationId xmlns:a16="http://schemas.microsoft.com/office/drawing/2014/main" id="{919519BA-4A32-4407-9034-31A8E1234B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00" y="0"/>
            <a:ext cx="12166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4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89" y="2235219"/>
            <a:ext cx="6166379" cy="3254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Left as an exercise for you, but some suggestions: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Enumerate the 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hacklab.local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 AD forest using 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SharpHound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 &amp; Bloodhound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Try out some cool </a:t>
            </a: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privesc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?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Install some AV products and see if you can create reverse shell payloads that can evade them?</a:t>
            </a:r>
            <a:b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b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Just remember to take snapshots of the VMs ….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4672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Let the </a:t>
            </a:r>
            <a:r>
              <a:rPr lang="en-US" sz="2400" b="1" strike="sngStrike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hacking</a:t>
            </a:r>
            <a:r>
              <a:rPr lang="en-US" sz="2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research begin: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9694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Learning … How to build and configure an AD Lab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4DEA86D-37F5-4DC1-94D9-BEE87AEBBD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969" y="185400"/>
            <a:ext cx="818033" cy="818033"/>
          </a:xfrm>
          <a:prstGeom prst="rect">
            <a:avLst/>
          </a:prstGeom>
        </p:spPr>
      </p:pic>
      <p:pic>
        <p:nvPicPr>
          <p:cNvPr id="2050" name="Picture 2" descr="as long as: The Yellow Wallpaper / Charlotte Perkins Gilman">
            <a:extLst>
              <a:ext uri="{FF2B5EF4-FFF2-40B4-BE49-F238E27FC236}">
                <a16:creationId xmlns:a16="http://schemas.microsoft.com/office/drawing/2014/main" id="{5D6683F8-0883-43B4-A395-FEAD2A6A5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358" y="2054672"/>
            <a:ext cx="4962525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770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89" y="2235219"/>
            <a:ext cx="5476964" cy="3334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You’ve already learned how to set up Technology X the hard way by hand, but it comes an expensive chore now.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accent6"/>
                </a:solidFill>
                <a:latin typeface="Gill Sans MT" panose="020B0502020104020203" pitchFamily="34" charset="0"/>
              </a:rPr>
              <a:t>Question: </a:t>
            </a: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How long does it take you to MANUALLY set up an Active Directory lab so that you can rehearse/research an attack?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Automation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10433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‘DevOps’ Tools/Principles for Offensive Purposes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7C32FCC-D671-4198-8E64-1E15182B55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002" y="1869458"/>
            <a:ext cx="3577954" cy="3689027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1273809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879593" y="2942040"/>
            <a:ext cx="21146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Build</a:t>
            </a:r>
          </a:p>
          <a:p>
            <a:r>
              <a:rPr lang="en-US" sz="4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(Cloud)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F9241A-38CA-499D-A5BE-769437C750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40" y="2996588"/>
            <a:ext cx="864824" cy="86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677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90" y="2235219"/>
            <a:ext cx="6176210" cy="1253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Red Teams have been building infrastructure in the cloud for a while …. Possibly not always with a DevOps approach though.  That is changing!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Cloud</a:t>
            </a:r>
          </a:p>
        </p:txBody>
      </p:sp>
      <p:sp>
        <p:nvSpPr>
          <p:cNvPr id="7" name="Rectangle 6"/>
          <p:cNvSpPr/>
          <p:nvPr/>
        </p:nvSpPr>
        <p:spPr>
          <a:xfrm>
            <a:off x="834189" y="4489599"/>
            <a:ext cx="10084571" cy="205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Rapid Deployment of complete solutions in minutes</a:t>
            </a: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Read these: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 err="1">
                <a:solidFill>
                  <a:schemeClr val="bg1"/>
                </a:solidFill>
                <a:latin typeface="Gill Sans MT" panose="020B0502020104020203" pitchFamily="34" charset="0"/>
                <a:hlinkClick r:id="rId2"/>
              </a:rPr>
              <a:t>Rastamouse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  <a:hlinkClick r:id="rId2"/>
              </a:rPr>
              <a:t> – Automated Red Team Deployment with Terraform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endParaRPr lang="en-GB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GB" sz="2000" dirty="0">
                <a:solidFill>
                  <a:schemeClr val="bg1"/>
                </a:solidFill>
                <a:latin typeface="Gill Sans MT" panose="020B0502020104020203" pitchFamily="34" charset="0"/>
                <a:hlinkClick r:id="rId3"/>
              </a:rPr>
              <a:t>Red Team Experiments – Automating Red Team Infrastructure with Terraform</a:t>
            </a: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4190" y="4135003"/>
            <a:ext cx="534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Terraform – Infrastructure as code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10266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Build … Creating/Supporting the attack infrastructure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54F68AC-B9CE-4064-9046-119287C08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527" y="138609"/>
            <a:ext cx="864824" cy="864824"/>
          </a:xfrm>
          <a:prstGeom prst="rect">
            <a:avLst/>
          </a:prstGeom>
        </p:spPr>
      </p:pic>
      <p:pic>
        <p:nvPicPr>
          <p:cNvPr id="1026" name="Picture 2" descr="Meme Creator - Funny Oh, You're moving to the cloud? So ...">
            <a:extLst>
              <a:ext uri="{FF2B5EF4-FFF2-40B4-BE49-F238E27FC236}">
                <a16:creationId xmlns:a16="http://schemas.microsoft.com/office/drawing/2014/main" id="{987255AC-4F38-4F3B-903C-89615B7F6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002" y="1930975"/>
            <a:ext cx="38195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2213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90" y="1751537"/>
            <a:ext cx="10748210" cy="5106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Gill Sans MT" panose="020B0502020104020203" pitchFamily="34" charset="0"/>
              </a:rPr>
              <a:t># create http c2 droplet</a:t>
            </a:r>
          </a:p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Gill Sans MT" panose="020B0502020104020203" pitchFamily="34" charset="0"/>
              </a:rPr>
              <a:t>resource "</a:t>
            </a:r>
            <a:r>
              <a:rPr lang="en-US" sz="1400" dirty="0" err="1">
                <a:solidFill>
                  <a:schemeClr val="bg1"/>
                </a:solidFill>
                <a:latin typeface="Gill Sans MT" panose="020B0502020104020203" pitchFamily="34" charset="0"/>
              </a:rPr>
              <a:t>digitalocean_droplet</a:t>
            </a:r>
            <a:r>
              <a:rPr lang="en-US" sz="1400" dirty="0">
                <a:solidFill>
                  <a:schemeClr val="bg1"/>
                </a:solidFill>
                <a:latin typeface="Gill Sans MT" panose="020B0502020104020203" pitchFamily="34" charset="0"/>
              </a:rPr>
              <a:t>" "c2-http" {</a:t>
            </a:r>
          </a:p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Gill Sans MT" panose="020B0502020104020203" pitchFamily="34" charset="0"/>
              </a:rPr>
              <a:t>  image  = "ubuntu-18-04-x64"</a:t>
            </a:r>
          </a:p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Gill Sans MT" panose="020B0502020104020203" pitchFamily="34" charset="0"/>
              </a:rPr>
              <a:t>  name   = "c2-http"</a:t>
            </a:r>
          </a:p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Gill Sans MT" panose="020B0502020104020203" pitchFamily="34" charset="0"/>
              </a:rPr>
              <a:t>  region = "nyc3"</a:t>
            </a:r>
          </a:p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Gill Sans MT" panose="020B0502020104020203" pitchFamily="34" charset="0"/>
              </a:rPr>
              <a:t>  size   = "s-1vcpu-1gb"</a:t>
            </a:r>
          </a:p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Gill Sans MT" panose="020B0502020104020203" pitchFamily="34" charset="0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Gill Sans MT" panose="020B0502020104020203" pitchFamily="34" charset="0"/>
              </a:rPr>
              <a:t>ssh_keys</a:t>
            </a:r>
            <a:r>
              <a:rPr lang="en-US" sz="1400" dirty="0">
                <a:solidFill>
                  <a:schemeClr val="bg1"/>
                </a:solidFill>
                <a:latin typeface="Gill Sans MT" panose="020B0502020104020203" pitchFamily="34" charset="0"/>
              </a:rPr>
              <a:t> = ["${digitalocean_ssh_key.dossh.id}"]</a:t>
            </a: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Gill Sans MT" panose="020B0502020104020203" pitchFamily="34" charset="0"/>
              </a:rPr>
              <a:t>  provisioner "remote-exec" {</a:t>
            </a:r>
          </a:p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Gill Sans MT" panose="020B0502020104020203" pitchFamily="34" charset="0"/>
              </a:rPr>
              <a:t>    inline = [</a:t>
            </a:r>
          </a:p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Gill Sans MT" panose="020B0502020104020203" pitchFamily="34" charset="0"/>
              </a:rPr>
              <a:t>        "apt update",</a:t>
            </a:r>
          </a:p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Gill Sans MT" panose="020B0502020104020203" pitchFamily="34" charset="0"/>
              </a:rPr>
              <a:t>        "apt-get -y install zip default-</a:t>
            </a:r>
            <a:r>
              <a:rPr lang="en-US" sz="1400" dirty="0" err="1">
                <a:solidFill>
                  <a:schemeClr val="bg1"/>
                </a:solidFill>
                <a:latin typeface="Gill Sans MT" panose="020B0502020104020203" pitchFamily="34" charset="0"/>
              </a:rPr>
              <a:t>jre</a:t>
            </a:r>
            <a:r>
              <a:rPr lang="en-US" sz="1400" dirty="0">
                <a:solidFill>
                  <a:schemeClr val="bg1"/>
                </a:solidFill>
                <a:latin typeface="Gill Sans MT" panose="020B0502020104020203" pitchFamily="34" charset="0"/>
              </a:rPr>
              <a:t>",</a:t>
            </a:r>
          </a:p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Gill Sans MT" panose="020B0502020104020203" pitchFamily="34" charset="0"/>
              </a:rPr>
              <a:t>        "cd /opt; </a:t>
            </a:r>
            <a:r>
              <a:rPr lang="en-US" sz="1400" dirty="0" err="1">
                <a:solidFill>
                  <a:schemeClr val="bg1"/>
                </a:solidFill>
                <a:latin typeface="Gill Sans MT" panose="020B0502020104020203" pitchFamily="34" charset="0"/>
              </a:rPr>
              <a:t>wget</a:t>
            </a:r>
            <a:r>
              <a:rPr lang="en-US" sz="1400" dirty="0">
                <a:solidFill>
                  <a:schemeClr val="bg1"/>
                </a:solidFill>
                <a:latin typeface="Gill Sans MT" panose="020B0502020104020203" pitchFamily="34" charset="0"/>
              </a:rPr>
              <a:t> ${</a:t>
            </a:r>
            <a:r>
              <a:rPr lang="en-US" sz="1400" dirty="0" err="1">
                <a:solidFill>
                  <a:schemeClr val="bg1"/>
                </a:solidFill>
                <a:latin typeface="Gill Sans MT" panose="020B0502020104020203" pitchFamily="34" charset="0"/>
              </a:rPr>
              <a:t>var.csDownloadUrl</a:t>
            </a:r>
            <a:r>
              <a:rPr lang="en-US" sz="1400" dirty="0">
                <a:solidFill>
                  <a:schemeClr val="bg1"/>
                </a:solidFill>
                <a:latin typeface="Gill Sans MT" panose="020B0502020104020203" pitchFamily="34" charset="0"/>
              </a:rPr>
              <a:t>} -O cobaltstrike.zip",</a:t>
            </a:r>
          </a:p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Gill Sans MT" panose="020B0502020104020203" pitchFamily="34" charset="0"/>
              </a:rPr>
              <a:t>        "echo \"@reboot root cd /opt/</a:t>
            </a:r>
            <a:r>
              <a:rPr lang="en-US" sz="1400" dirty="0" err="1">
                <a:solidFill>
                  <a:schemeClr val="bg1"/>
                </a:solidFill>
                <a:latin typeface="Gill Sans MT" panose="020B0502020104020203" pitchFamily="34" charset="0"/>
              </a:rPr>
              <a:t>cobaltstrike</a:t>
            </a:r>
            <a:r>
              <a:rPr lang="en-US" sz="1400" dirty="0">
                <a:solidFill>
                  <a:schemeClr val="bg1"/>
                </a:solidFill>
                <a:latin typeface="Gill Sans MT" panose="020B0502020104020203" pitchFamily="34" charset="0"/>
              </a:rPr>
              <a:t>/; ./</a:t>
            </a:r>
            <a:r>
              <a:rPr lang="en-US" sz="1400" dirty="0" err="1">
                <a:solidFill>
                  <a:schemeClr val="bg1"/>
                </a:solidFill>
                <a:latin typeface="Gill Sans MT" panose="020B0502020104020203" pitchFamily="34" charset="0"/>
              </a:rPr>
              <a:t>teamserver</a:t>
            </a:r>
            <a:r>
              <a:rPr lang="en-US" sz="1400" dirty="0">
                <a:solidFill>
                  <a:schemeClr val="bg1"/>
                </a:solidFill>
                <a:latin typeface="Gill Sans MT" panose="020B0502020104020203" pitchFamily="34" charset="0"/>
              </a:rPr>
              <a:t> ${digitalocean_droplet.c2-http.ipv4_address} ${</a:t>
            </a:r>
            <a:r>
              <a:rPr lang="en-US" sz="1400" dirty="0" err="1">
                <a:solidFill>
                  <a:schemeClr val="bg1"/>
                </a:solidFill>
                <a:latin typeface="Gill Sans MT" panose="020B0502020104020203" pitchFamily="34" charset="0"/>
              </a:rPr>
              <a:t>var.cspw</a:t>
            </a:r>
            <a:r>
              <a:rPr lang="en-US" sz="1400" dirty="0">
                <a:solidFill>
                  <a:schemeClr val="bg1"/>
                </a:solidFill>
                <a:latin typeface="Gill Sans MT" panose="020B0502020104020203" pitchFamily="34" charset="0"/>
              </a:rPr>
              <a:t>}\" &gt;&gt; /</a:t>
            </a:r>
            <a:r>
              <a:rPr lang="en-US" sz="1400" dirty="0" err="1">
                <a:solidFill>
                  <a:schemeClr val="bg1"/>
                </a:solidFill>
                <a:latin typeface="Gill Sans MT" panose="020B0502020104020203" pitchFamily="34" charset="0"/>
              </a:rPr>
              <a:t>etc</a:t>
            </a:r>
            <a:r>
              <a:rPr lang="en-US" sz="1400" dirty="0">
                <a:solidFill>
                  <a:schemeClr val="bg1"/>
                </a:solidFill>
                <a:latin typeface="Gill Sans MT" panose="020B0502020104020203" pitchFamily="34" charset="0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Gill Sans MT" panose="020B0502020104020203" pitchFamily="34" charset="0"/>
              </a:rPr>
              <a:t>cron.d</a:t>
            </a:r>
            <a:r>
              <a:rPr lang="en-US" sz="1400" dirty="0">
                <a:solidFill>
                  <a:schemeClr val="bg1"/>
                </a:solidFill>
                <a:latin typeface="Gill Sans MT" panose="020B0502020104020203" pitchFamily="34" charset="0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Gill Sans MT" panose="020B0502020104020203" pitchFamily="34" charset="0"/>
              </a:rPr>
              <a:t>mdadm</a:t>
            </a:r>
            <a:r>
              <a:rPr lang="en-US" sz="1400" dirty="0">
                <a:solidFill>
                  <a:schemeClr val="bg1"/>
                </a:solidFill>
                <a:latin typeface="Gill Sans MT" panose="020B0502020104020203" pitchFamily="34" charset="0"/>
              </a:rPr>
              <a:t>",</a:t>
            </a:r>
          </a:p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Gill Sans MT" panose="020B0502020104020203" pitchFamily="34" charset="0"/>
              </a:rPr>
              <a:t>        "unzip -P ${</a:t>
            </a:r>
            <a:r>
              <a:rPr lang="en-US" sz="1400" dirty="0" err="1">
                <a:solidFill>
                  <a:schemeClr val="bg1"/>
                </a:solidFill>
                <a:latin typeface="Gill Sans MT" panose="020B0502020104020203" pitchFamily="34" charset="0"/>
              </a:rPr>
              <a:t>var.cspw</a:t>
            </a:r>
            <a:r>
              <a:rPr lang="en-US" sz="1400" dirty="0">
                <a:solidFill>
                  <a:schemeClr val="bg1"/>
                </a:solidFill>
                <a:latin typeface="Gill Sans MT" panose="020B0502020104020203" pitchFamily="34" charset="0"/>
              </a:rPr>
              <a:t>} cobaltstrike.zip &amp;&amp; shutdown -r"</a:t>
            </a:r>
          </a:p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Gill Sans MT" panose="020B0502020104020203" pitchFamily="34" charset="0"/>
              </a:rPr>
              <a:t>    ]</a:t>
            </a:r>
          </a:p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Gill Sans MT" panose="020B0502020104020203" pitchFamily="34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Gill Sans MT" panose="020B0502020104020203" pitchFamily="34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363409"/>
            <a:ext cx="5516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Terraform can do SOME provisioning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10266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Build … Creating/Supporting the attack infrastructure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54F68AC-B9CE-4064-9046-119287C080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527" y="138609"/>
            <a:ext cx="864824" cy="8648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92A712-B299-4C40-BA81-6ACD38651A8A}"/>
              </a:ext>
            </a:extLst>
          </p:cNvPr>
          <p:cNvSpPr/>
          <p:nvPr/>
        </p:nvSpPr>
        <p:spPr>
          <a:xfrm>
            <a:off x="4125903" y="6375160"/>
            <a:ext cx="8066097" cy="344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accent6"/>
                </a:solidFill>
                <a:latin typeface="Gill Sans MT" panose="020B0502020104020203" pitchFamily="34" charset="0"/>
                <a:cs typeface="Courier New" panose="02070309020205020404" pitchFamily="49" charset="0"/>
              </a:rPr>
              <a:t>Credit: </a:t>
            </a:r>
            <a:r>
              <a:rPr lang="en-GB" sz="1400" dirty="0">
                <a:hlinkClick r:id="rId3"/>
              </a:rPr>
              <a:t>https://github.com/mantvydasb/Red-Team-Infrastructure-Automation/blob/master/c2-http.tf</a:t>
            </a:r>
            <a:endParaRPr lang="en-US" sz="1400" dirty="0">
              <a:solidFill>
                <a:schemeClr val="accent6"/>
              </a:solidFill>
              <a:latin typeface="Gill Sans MT" panose="020B0502020104020203" pitchFamily="34" charset="0"/>
              <a:cs typeface="Courier New" panose="02070309020205020404" pitchFamily="49" charset="0"/>
            </a:endParaRPr>
          </a:p>
        </p:txBody>
      </p:sp>
      <p:pic>
        <p:nvPicPr>
          <p:cNvPr id="13" name="Picture Placeholder 21">
            <a:extLst>
              <a:ext uri="{FF2B5EF4-FFF2-40B4-BE49-F238E27FC236}">
                <a16:creationId xmlns:a16="http://schemas.microsoft.com/office/drawing/2014/main" id="{FF5DC8D6-0E55-4767-8EF1-AAD0174FA6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9253853" y="1252031"/>
            <a:ext cx="1789286" cy="2012946"/>
          </a:xfrm>
        </p:spPr>
      </p:pic>
    </p:spTree>
    <p:extLst>
      <p:ext uri="{BB962C8B-B14F-4D97-AF65-F5344CB8AC3E}">
        <p14:creationId xmlns:p14="http://schemas.microsoft.com/office/powerpoint/2010/main" val="28803893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90" y="2235219"/>
            <a:ext cx="6176210" cy="3254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While it does help with initial deployments, what about the entire lifecycle of a server or the wider infrastructure?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Installing applications with complex configurations</a:t>
            </a: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Pulling back log files from your attack infrastructure</a:t>
            </a: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Sending ‘tasks’ to network implants?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And that’s where Ansible has the edge …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6282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Limitations of Terraform for Configuration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10266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Build … Creating/Supporting the attack infrastructure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54F68AC-B9CE-4064-9046-119287C080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527" y="138609"/>
            <a:ext cx="864824" cy="864824"/>
          </a:xfrm>
          <a:prstGeom prst="rect">
            <a:avLst/>
          </a:prstGeom>
        </p:spPr>
      </p:pic>
      <p:pic>
        <p:nvPicPr>
          <p:cNvPr id="10" name="Picture Placeholder 21">
            <a:extLst>
              <a:ext uri="{FF2B5EF4-FFF2-40B4-BE49-F238E27FC236}">
                <a16:creationId xmlns:a16="http://schemas.microsoft.com/office/drawing/2014/main" id="{C2541183-5408-4449-A47D-2A41CC54C2B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9311241" y="1880623"/>
            <a:ext cx="1789286" cy="2012946"/>
          </a:xfrm>
        </p:spPr>
      </p:pic>
    </p:spTree>
    <p:extLst>
      <p:ext uri="{BB962C8B-B14F-4D97-AF65-F5344CB8AC3E}">
        <p14:creationId xmlns:p14="http://schemas.microsoft.com/office/powerpoint/2010/main" val="31925267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90" y="2235219"/>
            <a:ext cx="8545784" cy="167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name: transfer logs from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boxes</a:t>
            </a:r>
          </a:p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fetch:</a:t>
            </a:r>
          </a:p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"/var/logs/nginx.log"</a:t>
            </a:r>
          </a:p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"data/logs/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/{{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inventory_hostname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}}-nginx.log"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5849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Ansible in the cloud … pulling back logs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10266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Build … Creating/Supporting the attack infrastructure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54F68AC-B9CE-4064-9046-119287C080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527" y="138609"/>
            <a:ext cx="864824" cy="8648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0BBC46-CC5C-4789-B685-A5CA60733CE3}"/>
              </a:ext>
            </a:extLst>
          </p:cNvPr>
          <p:cNvSpPr/>
          <p:nvPr/>
        </p:nvSpPr>
        <p:spPr>
          <a:xfrm>
            <a:off x="806386" y="4506506"/>
            <a:ext cx="9930440" cy="1994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 {</a:t>
            </a:r>
          </a:p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listen 443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default_server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ssl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root /var/www/{{ '{{' }} domain {{ '}}'  }}/public;</a:t>
            </a:r>
          </a:p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index index.html index.htm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index.php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access_log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/var/log/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/{{ '{{' }} domain {{ '}}'  }}.log;</a:t>
            </a:r>
          </a:p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error_log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/var/log/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/{{ '{{' }} domain {{ '}}'  }}-error.log error;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762E3-F569-46EE-AEAB-410F9263220F}"/>
              </a:ext>
            </a:extLst>
          </p:cNvPr>
          <p:cNvSpPr txBox="1"/>
          <p:nvPr/>
        </p:nvSpPr>
        <p:spPr>
          <a:xfrm>
            <a:off x="806386" y="4151910"/>
            <a:ext cx="661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Ansible in the cloud … </a:t>
            </a:r>
            <a:r>
              <a:rPr lang="en-US" sz="2400" b="1" dirty="0" err="1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nginx</a:t>
            </a:r>
            <a:r>
              <a:rPr lang="en-US" sz="2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config template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95D62B-920D-449F-B959-CDD9FA5874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826" y="1880623"/>
            <a:ext cx="1217711" cy="121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508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89" y="2235219"/>
            <a:ext cx="9420856" cy="405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Red Teams need to be agile and utilize DevOps tooling &amp; principles (speed, complexity) within their infrastructures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DevOps teams need to understand that an Ansible Controller, poorly locked down/monitored is the weakest link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Attackers can use the very same tooling as a weapon against an organization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Ansible (along with Vagrant &amp; Terraform) can be used to create safe learning environments quickly and easily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3685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Ansible is a DevOps Tool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1934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Summary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4E46805-FE1A-4635-806A-63F9A6CD08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954" y="171368"/>
            <a:ext cx="1217711" cy="121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69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43D14E-A2CC-4583-865D-A470E79EA9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4646" y="2051087"/>
            <a:ext cx="2447365" cy="16109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53A54D-8E28-4D42-90CC-079B4A375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1438"/>
            <a:ext cx="12192000" cy="54784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81927" y="1133560"/>
            <a:ext cx="5195589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Thank you.</a:t>
            </a:r>
          </a:p>
          <a:p>
            <a:pPr algn="ctr"/>
            <a:endParaRPr lang="en-US" sz="4800" dirty="0">
              <a:solidFill>
                <a:schemeClr val="bg1"/>
              </a:solidFill>
              <a:latin typeface="Gill Sans MT" panose="020B05020201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Questions?</a:t>
            </a:r>
          </a:p>
          <a:p>
            <a:pPr algn="ctr"/>
            <a:endParaRPr lang="en-US" sz="4800" dirty="0">
              <a:solidFill>
                <a:schemeClr val="bg1"/>
              </a:solidFill>
              <a:latin typeface="Gill Sans MT" panose="020B05020201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ctr"/>
            <a:r>
              <a:rPr lang="en-US" sz="4000" dirty="0">
                <a:solidFill>
                  <a:srgbClr val="FF9933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jckhmr.net   @jckhmr_t</a:t>
            </a:r>
          </a:p>
          <a:p>
            <a:pPr algn="ctr"/>
            <a:r>
              <a:rPr lang="en-US" sz="4000" dirty="0">
                <a:solidFill>
                  <a:srgbClr val="FF9933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github.com/</a:t>
            </a:r>
            <a:r>
              <a:rPr lang="en-US" sz="4000" dirty="0" err="1">
                <a:solidFill>
                  <a:srgbClr val="FF9933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jckhmr</a:t>
            </a:r>
            <a:endParaRPr lang="en-US" sz="4000" dirty="0">
              <a:solidFill>
                <a:srgbClr val="FF9933"/>
              </a:solidFill>
              <a:latin typeface="Gill Sans MT" panose="020B05020201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37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-0.27338 L 0.12878 -0.14283 C 0.15469 -0.11297 0.19376 -0.09746 0.23503 -0.09746 C 0.28191 -0.09746 0.31954 -0.11297 0.34571 -0.14283 L 0.47162 -0.2733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11" y="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EF67B0F-B88A-43CA-B4D0-539DB3E59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400" y="0"/>
            <a:ext cx="1334204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2809F0-EBBA-4770-A058-61987D1572E3}"/>
              </a:ext>
            </a:extLst>
          </p:cNvPr>
          <p:cNvSpPr txBox="1"/>
          <p:nvPr/>
        </p:nvSpPr>
        <p:spPr>
          <a:xfrm>
            <a:off x="88490" y="154132"/>
            <a:ext cx="666881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933"/>
                </a:solidFill>
                <a:latin typeface="Bahnschrift" panose="020B0502040204020203" pitchFamily="34" charset="0"/>
                <a:ea typeface="Lato Black" panose="020F0502020204030203" pitchFamily="34" charset="0"/>
                <a:cs typeface="Courier New" panose="02070309020205020404" pitchFamily="49" charset="0"/>
              </a:rPr>
              <a:t>“You’re nothing better than a bunch of hackers …”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439068-1288-4682-9788-586787CA2B70}"/>
              </a:ext>
            </a:extLst>
          </p:cNvPr>
          <p:cNvSpPr txBox="1"/>
          <p:nvPr/>
        </p:nvSpPr>
        <p:spPr>
          <a:xfrm>
            <a:off x="9105244" y="6455746"/>
            <a:ext cx="2885726" cy="246221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9933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jckhmr.net | red team operator | always learning</a:t>
            </a:r>
          </a:p>
        </p:txBody>
      </p:sp>
    </p:spTree>
    <p:extLst>
      <p:ext uri="{BB962C8B-B14F-4D97-AF65-F5344CB8AC3E}">
        <p14:creationId xmlns:p14="http://schemas.microsoft.com/office/powerpoint/2010/main" val="3757235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89" y="2235219"/>
            <a:ext cx="5021487" cy="1253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Can you imagine doing all this repeatedly and retaining a sense of calm? 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</a:t>
            </a: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Don’t worry … we’ll fix this later!</a:t>
            </a: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Automation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10433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‘DevOps’ Tools/Principles for Offensive Purposes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DE5D377-7CAC-400E-A7AA-8C470B8833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1267920"/>
              </p:ext>
            </p:extLst>
          </p:nvPr>
        </p:nvGraphicFramePr>
        <p:xfrm>
          <a:off x="4707567" y="1317197"/>
          <a:ext cx="7484433" cy="5307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1E7E8207-7053-4622-AAF5-55EE582B02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683" y="3510048"/>
            <a:ext cx="45434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7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90" y="2235219"/>
            <a:ext cx="6015018" cy="3654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Increasing number of targets + need to perform the same ‘steps’ consistently … at scale.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Examples: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Deploying complex attack infrastructure with machine specific configuration files.  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You need to get some ‘flag’ data off a bunch of targets quickly (ideally not getting caught in the process).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3953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Speed and consistency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10433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‘DevOps’ Tools/Principles for Offensive Purposes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385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189" y="2235219"/>
            <a:ext cx="5197333" cy="2854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Time is precious on Red Team ops.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Example: ‘hacker sys-admin’ – not the most productive use of time (i.e. in terms of shells!)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So …. what’s really interesting about doing the same thing over and over?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190" y="1880623"/>
            <a:ext cx="6768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1CEAF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Getting on with the business of hacking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90" y="357102"/>
            <a:ext cx="10433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‘DevOps’ Tools/Principles for Offensive Purposes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9E83A18-1854-4CF9-B0AA-132BA2C7C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416" y="2001878"/>
            <a:ext cx="4279225" cy="285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41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4190" y="357102"/>
            <a:ext cx="10433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‘DevOps’ Tools/Principles for Offensive Purposes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918298" y="102948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6B7FD4E-DB2E-4B71-A852-2FDDD2B26CED}"/>
              </a:ext>
            </a:extLst>
          </p:cNvPr>
          <p:cNvSpPr txBox="1"/>
          <p:nvPr/>
        </p:nvSpPr>
        <p:spPr>
          <a:xfrm>
            <a:off x="2016959" y="3057430"/>
            <a:ext cx="9041258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Ansible can HELP with all of this …</a:t>
            </a:r>
          </a:p>
          <a:p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(p.s. …. It can be used for more exciting things beyond hacker sys-admin!)</a:t>
            </a:r>
          </a:p>
          <a:p>
            <a:endParaRPr lang="en-US" sz="4800" dirty="0">
              <a:solidFill>
                <a:schemeClr val="bg1"/>
              </a:solidFill>
              <a:latin typeface="Gill Sans MT" panose="020B05020201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578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ZColor Dark Theme">
      <a:dk1>
        <a:sysClr val="windowText" lastClr="000000"/>
      </a:dk1>
      <a:lt1>
        <a:sysClr val="window" lastClr="FFFFFF"/>
      </a:lt1>
      <a:dk2>
        <a:srgbClr val="44546A"/>
      </a:dk2>
      <a:lt2>
        <a:srgbClr val="EBEBEB"/>
      </a:lt2>
      <a:accent1>
        <a:srgbClr val="4DD6B0"/>
      </a:accent1>
      <a:accent2>
        <a:srgbClr val="4DD6B0"/>
      </a:accent2>
      <a:accent3>
        <a:srgbClr val="4DD6B0"/>
      </a:accent3>
      <a:accent4>
        <a:srgbClr val="4DD6B0"/>
      </a:accent4>
      <a:accent5>
        <a:srgbClr val="4DD6B0"/>
      </a:accent5>
      <a:accent6>
        <a:srgbClr val="4DD6B0"/>
      </a:accent6>
      <a:hlink>
        <a:srgbClr val="0563C1"/>
      </a:hlink>
      <a:folHlink>
        <a:srgbClr val="954F72"/>
      </a:folHlink>
    </a:clrScheme>
    <a:fontScheme name="Lato Black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7430</TotalTime>
  <Words>2946</Words>
  <Application>Microsoft Office PowerPoint</Application>
  <PresentationFormat>Widescreen</PresentationFormat>
  <Paragraphs>337</Paragraphs>
  <Slides>57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Bahnschrift</vt:lpstr>
      <vt:lpstr>Calibri</vt:lpstr>
      <vt:lpstr>Courier New</vt:lpstr>
      <vt:lpstr>Gill Sans MT</vt:lpstr>
      <vt:lpstr>Lato</vt:lpstr>
      <vt:lpstr>Lato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GraphicBulb</dc:creator>
  <cp:lastModifiedBy>lmc</cp:lastModifiedBy>
  <cp:revision>185</cp:revision>
  <dcterms:created xsi:type="dcterms:W3CDTF">2018-07-18T01:46:28Z</dcterms:created>
  <dcterms:modified xsi:type="dcterms:W3CDTF">2019-11-17T12:38:51Z</dcterms:modified>
</cp:coreProperties>
</file>